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71" r:id="rId7"/>
    <p:sldId id="272" r:id="rId8"/>
    <p:sldId id="273" r:id="rId9"/>
    <p:sldId id="258" r:id="rId10"/>
    <p:sldId id="259" r:id="rId11"/>
    <p:sldId id="260" r:id="rId12"/>
    <p:sldId id="261" r:id="rId13"/>
    <p:sldId id="257" r:id="rId14"/>
    <p:sldId id="274" r:id="rId15"/>
    <p:sldId id="275" r:id="rId16"/>
    <p:sldId id="276" r:id="rId17"/>
    <p:sldId id="280" r:id="rId18"/>
    <p:sldId id="281" r:id="rId19"/>
    <p:sldId id="282" r:id="rId20"/>
    <p:sldId id="283" r:id="rId21"/>
    <p:sldId id="284" r:id="rId22"/>
    <p:sldId id="285" r:id="rId23"/>
    <p:sldId id="286" r:id="rId24"/>
    <p:sldId id="287" r:id="rId25"/>
    <p:sldId id="288" r:id="rId26"/>
    <p:sldId id="289" r:id="rId27"/>
    <p:sldId id="263" r:id="rId28"/>
    <p:sldId id="264" r:id="rId29"/>
    <p:sldId id="277" r:id="rId30"/>
    <p:sldId id="278" r:id="rId31"/>
    <p:sldId id="262" r:id="rId32"/>
    <p:sldId id="292" r:id="rId33"/>
    <p:sldId id="290" r:id="rId34"/>
    <p:sldId id="291" r:id="rId35"/>
    <p:sldId id="265" r:id="rId36"/>
    <p:sldId id="266" r:id="rId37"/>
    <p:sldId id="269"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F7281-3116-4053-B4EE-48DF74FFC85F}" v="2354" dt="2021-11-15T05:18:18.409"/>
    <p1510:client id="{37E43A6C-22FB-464B-B9B9-B8BDEB66D8CA}" v="45" dt="2021-11-15T17:40:11.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81" d="100"/>
          <a:sy n="81" d="100"/>
        </p:scale>
        <p:origin x="749" y="62"/>
      </p:cViewPr>
      <p:guideLst/>
    </p:cSldViewPr>
  </p:slideViewPr>
  <p:notesTextViewPr>
    <p:cViewPr>
      <p:scale>
        <a:sx n="1" d="1"/>
        <a:sy n="1" d="1"/>
      </p:scale>
      <p:origin x="0" y="0"/>
    </p:cViewPr>
  </p:notesTextViewPr>
  <p:sorterViewPr>
    <p:cViewPr>
      <p:scale>
        <a:sx n="100" d="100"/>
        <a:sy n="100" d="100"/>
      </p:scale>
      <p:origin x="0" y="-772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Swagerty" userId="68375d6d-1be5-441a-af95-9dca15c773ed" providerId="ADAL" clId="{37E43A6C-22FB-464B-B9B9-B8BDEB66D8CA}"/>
    <pc:docChg chg="undo custSel addSld delSld modSld sldOrd">
      <pc:chgData name="Helen Swagerty" userId="68375d6d-1be5-441a-af95-9dca15c773ed" providerId="ADAL" clId="{37E43A6C-22FB-464B-B9B9-B8BDEB66D8CA}" dt="2021-11-15T17:46:32.887" v="152" actId="20577"/>
      <pc:docMkLst>
        <pc:docMk/>
      </pc:docMkLst>
      <pc:sldChg chg="del">
        <pc:chgData name="Helen Swagerty" userId="68375d6d-1be5-441a-af95-9dca15c773ed" providerId="ADAL" clId="{37E43A6C-22FB-464B-B9B9-B8BDEB66D8CA}" dt="2021-11-15T16:51:08.909" v="68" actId="2696"/>
        <pc:sldMkLst>
          <pc:docMk/>
          <pc:sldMk cId="2444871612" sldId="257"/>
        </pc:sldMkLst>
      </pc:sldChg>
      <pc:sldChg chg="modSp mod">
        <pc:chgData name="Helen Swagerty" userId="68375d6d-1be5-441a-af95-9dca15c773ed" providerId="ADAL" clId="{37E43A6C-22FB-464B-B9B9-B8BDEB66D8CA}" dt="2021-11-15T16:51:43.605" v="76" actId="20577"/>
        <pc:sldMkLst>
          <pc:docMk/>
          <pc:sldMk cId="3244806018" sldId="258"/>
        </pc:sldMkLst>
        <pc:spChg chg="mod">
          <ac:chgData name="Helen Swagerty" userId="68375d6d-1be5-441a-af95-9dca15c773ed" providerId="ADAL" clId="{37E43A6C-22FB-464B-B9B9-B8BDEB66D8CA}" dt="2021-11-15T16:51:43.605" v="76" actId="20577"/>
          <ac:spMkLst>
            <pc:docMk/>
            <pc:sldMk cId="3244806018" sldId="258"/>
            <ac:spMk id="2" creationId="{F0A8004D-94C0-41FB-8173-248B47BD0ACE}"/>
          </ac:spMkLst>
        </pc:spChg>
        <pc:graphicFrameChg chg="mod">
          <ac:chgData name="Helen Swagerty" userId="68375d6d-1be5-441a-af95-9dca15c773ed" providerId="ADAL" clId="{37E43A6C-22FB-464B-B9B9-B8BDEB66D8CA}" dt="2021-11-15T16:45:02.866" v="33" actId="255"/>
          <ac:graphicFrameMkLst>
            <pc:docMk/>
            <pc:sldMk cId="3244806018" sldId="258"/>
            <ac:graphicFrameMk id="4" creationId="{4CAEEBE7-94A0-4E2F-A88A-F2F8D8C084D1}"/>
          </ac:graphicFrameMkLst>
        </pc:graphicFrameChg>
      </pc:sldChg>
      <pc:sldChg chg="modSp mod">
        <pc:chgData name="Helen Swagerty" userId="68375d6d-1be5-441a-af95-9dca15c773ed" providerId="ADAL" clId="{37E43A6C-22FB-464B-B9B9-B8BDEB66D8CA}" dt="2021-11-15T16:51:53.895" v="96" actId="20577"/>
        <pc:sldMkLst>
          <pc:docMk/>
          <pc:sldMk cId="2359623702" sldId="259"/>
        </pc:sldMkLst>
        <pc:spChg chg="mod">
          <ac:chgData name="Helen Swagerty" userId="68375d6d-1be5-441a-af95-9dca15c773ed" providerId="ADAL" clId="{37E43A6C-22FB-464B-B9B9-B8BDEB66D8CA}" dt="2021-11-15T16:51:53.895" v="96" actId="20577"/>
          <ac:spMkLst>
            <pc:docMk/>
            <pc:sldMk cId="2359623702" sldId="259"/>
            <ac:spMk id="2" creationId="{F0A8004D-94C0-41FB-8173-248B47BD0ACE}"/>
          </ac:spMkLst>
        </pc:spChg>
        <pc:graphicFrameChg chg="mod">
          <ac:chgData name="Helen Swagerty" userId="68375d6d-1be5-441a-af95-9dca15c773ed" providerId="ADAL" clId="{37E43A6C-22FB-464B-B9B9-B8BDEB66D8CA}" dt="2021-11-15T16:45:25.401" v="44" actId="20577"/>
          <ac:graphicFrameMkLst>
            <pc:docMk/>
            <pc:sldMk cId="2359623702" sldId="259"/>
            <ac:graphicFrameMk id="4" creationId="{4CAEEBE7-94A0-4E2F-A88A-F2F8D8C084D1}"/>
          </ac:graphicFrameMkLst>
        </pc:graphicFrameChg>
      </pc:sldChg>
      <pc:sldChg chg="modSp mod">
        <pc:chgData name="Helen Swagerty" userId="68375d6d-1be5-441a-af95-9dca15c773ed" providerId="ADAL" clId="{37E43A6C-22FB-464B-B9B9-B8BDEB66D8CA}" dt="2021-11-15T16:52:02.267" v="106" actId="20577"/>
        <pc:sldMkLst>
          <pc:docMk/>
          <pc:sldMk cId="4227950495" sldId="260"/>
        </pc:sldMkLst>
        <pc:spChg chg="mod">
          <ac:chgData name="Helen Swagerty" userId="68375d6d-1be5-441a-af95-9dca15c773ed" providerId="ADAL" clId="{37E43A6C-22FB-464B-B9B9-B8BDEB66D8CA}" dt="2021-11-15T16:52:02.267" v="106" actId="20577"/>
          <ac:spMkLst>
            <pc:docMk/>
            <pc:sldMk cId="4227950495" sldId="260"/>
            <ac:spMk id="2" creationId="{F0A8004D-94C0-41FB-8173-248B47BD0ACE}"/>
          </ac:spMkLst>
        </pc:spChg>
        <pc:graphicFrameChg chg="mod">
          <ac:chgData name="Helen Swagerty" userId="68375d6d-1be5-441a-af95-9dca15c773ed" providerId="ADAL" clId="{37E43A6C-22FB-464B-B9B9-B8BDEB66D8CA}" dt="2021-11-15T16:46:56.376" v="56"/>
          <ac:graphicFrameMkLst>
            <pc:docMk/>
            <pc:sldMk cId="4227950495" sldId="260"/>
            <ac:graphicFrameMk id="4" creationId="{4CAEEBE7-94A0-4E2F-A88A-F2F8D8C084D1}"/>
          </ac:graphicFrameMkLst>
        </pc:graphicFrameChg>
      </pc:sldChg>
      <pc:sldChg chg="modSp mod">
        <pc:chgData name="Helen Swagerty" userId="68375d6d-1be5-441a-af95-9dca15c773ed" providerId="ADAL" clId="{37E43A6C-22FB-464B-B9B9-B8BDEB66D8CA}" dt="2021-11-15T16:52:10.441" v="114" actId="20577"/>
        <pc:sldMkLst>
          <pc:docMk/>
          <pc:sldMk cId="1800326847" sldId="261"/>
        </pc:sldMkLst>
        <pc:spChg chg="mod">
          <ac:chgData name="Helen Swagerty" userId="68375d6d-1be5-441a-af95-9dca15c773ed" providerId="ADAL" clId="{37E43A6C-22FB-464B-B9B9-B8BDEB66D8CA}" dt="2021-11-15T16:52:10.441" v="114" actId="20577"/>
          <ac:spMkLst>
            <pc:docMk/>
            <pc:sldMk cId="1800326847" sldId="261"/>
            <ac:spMk id="2" creationId="{F0A8004D-94C0-41FB-8173-248B47BD0ACE}"/>
          </ac:spMkLst>
        </pc:spChg>
        <pc:graphicFrameChg chg="mod">
          <ac:chgData name="Helen Swagerty" userId="68375d6d-1be5-441a-af95-9dca15c773ed" providerId="ADAL" clId="{37E43A6C-22FB-464B-B9B9-B8BDEB66D8CA}" dt="2021-11-15T16:48:50.177" v="67" actId="20577"/>
          <ac:graphicFrameMkLst>
            <pc:docMk/>
            <pc:sldMk cId="1800326847" sldId="261"/>
            <ac:graphicFrameMk id="4" creationId="{4CAEEBE7-94A0-4E2F-A88A-F2F8D8C084D1}"/>
          </ac:graphicFrameMkLst>
        </pc:graphicFrameChg>
      </pc:sldChg>
      <pc:sldChg chg="modSp del">
        <pc:chgData name="Helen Swagerty" userId="68375d6d-1be5-441a-af95-9dca15c773ed" providerId="ADAL" clId="{37E43A6C-22FB-464B-B9B9-B8BDEB66D8CA}" dt="2021-11-15T16:53:19.114" v="115" actId="2696"/>
        <pc:sldMkLst>
          <pc:docMk/>
          <pc:sldMk cId="82793946" sldId="262"/>
        </pc:sldMkLst>
        <pc:graphicFrameChg chg="mod">
          <ac:chgData name="Helen Swagerty" userId="68375d6d-1be5-441a-af95-9dca15c773ed" providerId="ADAL" clId="{37E43A6C-22FB-464B-B9B9-B8BDEB66D8CA}" dt="2021-11-15T16:47:54.535" v="66" actId="20577"/>
          <ac:graphicFrameMkLst>
            <pc:docMk/>
            <pc:sldMk cId="82793946" sldId="262"/>
            <ac:graphicFrameMk id="4" creationId="{4CAEEBE7-94A0-4E2F-A88A-F2F8D8C084D1}"/>
          </ac:graphicFrameMkLst>
        </pc:graphicFrameChg>
      </pc:sldChg>
      <pc:sldChg chg="ord">
        <pc:chgData name="Helen Swagerty" userId="68375d6d-1be5-441a-af95-9dca15c773ed" providerId="ADAL" clId="{37E43A6C-22FB-464B-B9B9-B8BDEB66D8CA}" dt="2021-11-15T17:45:39.795" v="122"/>
        <pc:sldMkLst>
          <pc:docMk/>
          <pc:sldMk cId="2535342462" sldId="265"/>
        </pc:sldMkLst>
      </pc:sldChg>
      <pc:sldChg chg="ord">
        <pc:chgData name="Helen Swagerty" userId="68375d6d-1be5-441a-af95-9dca15c773ed" providerId="ADAL" clId="{37E43A6C-22FB-464B-B9B9-B8BDEB66D8CA}" dt="2021-11-15T17:45:39.795" v="122"/>
        <pc:sldMkLst>
          <pc:docMk/>
          <pc:sldMk cId="2449436580" sldId="266"/>
        </pc:sldMkLst>
      </pc:sldChg>
      <pc:sldChg chg="del">
        <pc:chgData name="Helen Swagerty" userId="68375d6d-1be5-441a-af95-9dca15c773ed" providerId="ADAL" clId="{37E43A6C-22FB-464B-B9B9-B8BDEB66D8CA}" dt="2021-11-15T17:38:44.455" v="116" actId="2696"/>
        <pc:sldMkLst>
          <pc:docMk/>
          <pc:sldMk cId="3711491713" sldId="267"/>
        </pc:sldMkLst>
      </pc:sldChg>
      <pc:sldChg chg="del">
        <pc:chgData name="Helen Swagerty" userId="68375d6d-1be5-441a-af95-9dca15c773ed" providerId="ADAL" clId="{37E43A6C-22FB-464B-B9B9-B8BDEB66D8CA}" dt="2021-11-15T17:40:25.669" v="117" actId="2696"/>
        <pc:sldMkLst>
          <pc:docMk/>
          <pc:sldMk cId="4058237649" sldId="267"/>
        </pc:sldMkLst>
      </pc:sldChg>
      <pc:sldChg chg="del">
        <pc:chgData name="Helen Swagerty" userId="68375d6d-1be5-441a-af95-9dca15c773ed" providerId="ADAL" clId="{37E43A6C-22FB-464B-B9B9-B8BDEB66D8CA}" dt="2021-11-15T17:40:25.669" v="117" actId="2696"/>
        <pc:sldMkLst>
          <pc:docMk/>
          <pc:sldMk cId="1738313008" sldId="268"/>
        </pc:sldMkLst>
      </pc:sldChg>
      <pc:sldChg chg="addSp delSp modSp del mod setBg">
        <pc:chgData name="Helen Swagerty" userId="68375d6d-1be5-441a-af95-9dca15c773ed" providerId="ADAL" clId="{37E43A6C-22FB-464B-B9B9-B8BDEB66D8CA}" dt="2021-11-15T17:38:44.455" v="116" actId="2696"/>
        <pc:sldMkLst>
          <pc:docMk/>
          <pc:sldMk cId="2064372687" sldId="268"/>
        </pc:sldMkLst>
        <pc:spChg chg="mod">
          <ac:chgData name="Helen Swagerty" userId="68375d6d-1be5-441a-af95-9dca15c773ed" providerId="ADAL" clId="{37E43A6C-22FB-464B-B9B9-B8BDEB66D8CA}" dt="2021-11-15T16:20:07.293" v="13" actId="1076"/>
          <ac:spMkLst>
            <pc:docMk/>
            <pc:sldMk cId="2064372687" sldId="268"/>
            <ac:spMk id="2" creationId="{C3D99DB2-1945-4734-904D-267D42250E64}"/>
          </ac:spMkLst>
        </pc:spChg>
        <pc:spChg chg="mod">
          <ac:chgData name="Helen Swagerty" userId="68375d6d-1be5-441a-af95-9dca15c773ed" providerId="ADAL" clId="{37E43A6C-22FB-464B-B9B9-B8BDEB66D8CA}" dt="2021-11-15T16:19:49.465" v="10" actId="1076"/>
          <ac:spMkLst>
            <pc:docMk/>
            <pc:sldMk cId="2064372687" sldId="268"/>
            <ac:spMk id="3" creationId="{EB4A715D-79FB-4BBB-9700-DEE0B1354D49}"/>
          </ac:spMkLst>
        </pc:spChg>
        <pc:spChg chg="add">
          <ac:chgData name="Helen Swagerty" userId="68375d6d-1be5-441a-af95-9dca15c773ed" providerId="ADAL" clId="{37E43A6C-22FB-464B-B9B9-B8BDEB66D8CA}" dt="2021-11-15T16:19:14.766" v="4" actId="26606"/>
          <ac:spMkLst>
            <pc:docMk/>
            <pc:sldMk cId="2064372687" sldId="268"/>
            <ac:spMk id="10" creationId="{C1DD1A8A-57D5-4A81-AD04-532B043C5611}"/>
          </ac:spMkLst>
        </pc:spChg>
        <pc:spChg chg="add">
          <ac:chgData name="Helen Swagerty" userId="68375d6d-1be5-441a-af95-9dca15c773ed" providerId="ADAL" clId="{37E43A6C-22FB-464B-B9B9-B8BDEB66D8CA}" dt="2021-11-15T16:19:14.766" v="4" actId="26606"/>
          <ac:spMkLst>
            <pc:docMk/>
            <pc:sldMk cId="2064372687" sldId="268"/>
            <ac:spMk id="12" creationId="{007891EC-4501-44ED-A8C8-B11B6DB767AB}"/>
          </ac:spMkLst>
        </pc:spChg>
        <pc:picChg chg="add mod ord">
          <ac:chgData name="Helen Swagerty" userId="68375d6d-1be5-441a-af95-9dca15c773ed" providerId="ADAL" clId="{37E43A6C-22FB-464B-B9B9-B8BDEB66D8CA}" dt="2021-11-15T16:19:14.766" v="4" actId="26606"/>
          <ac:picMkLst>
            <pc:docMk/>
            <pc:sldMk cId="2064372687" sldId="268"/>
            <ac:picMk id="5" creationId="{044A74CD-E327-4DB1-9176-74654E9AB8ED}"/>
          </ac:picMkLst>
        </pc:picChg>
        <pc:picChg chg="del">
          <ac:chgData name="Helen Swagerty" userId="68375d6d-1be5-441a-af95-9dca15c773ed" providerId="ADAL" clId="{37E43A6C-22FB-464B-B9B9-B8BDEB66D8CA}" dt="2021-11-15T16:18:44.703" v="0" actId="21"/>
          <ac:picMkLst>
            <pc:docMk/>
            <pc:sldMk cId="2064372687" sldId="268"/>
            <ac:picMk id="9" creationId="{379A3056-BDA2-4B2D-AA3C-1370254356A8}"/>
          </ac:picMkLst>
        </pc:picChg>
      </pc:sldChg>
      <pc:sldChg chg="addSp delSp modSp new mod ord setBg setClrOvrMap">
        <pc:chgData name="Helen Swagerty" userId="68375d6d-1be5-441a-af95-9dca15c773ed" providerId="ADAL" clId="{37E43A6C-22FB-464B-B9B9-B8BDEB66D8CA}" dt="2021-11-15T17:45:39.795" v="122"/>
        <pc:sldMkLst>
          <pc:docMk/>
          <pc:sldMk cId="1509300607" sldId="269"/>
        </pc:sldMkLst>
        <pc:spChg chg="add del">
          <ac:chgData name="Helen Swagerty" userId="68375d6d-1be5-441a-af95-9dca15c773ed" providerId="ADAL" clId="{37E43A6C-22FB-464B-B9B9-B8BDEB66D8CA}" dt="2021-11-15T16:29:51.293" v="27" actId="26606"/>
          <ac:spMkLst>
            <pc:docMk/>
            <pc:sldMk cId="1509300607" sldId="269"/>
            <ac:spMk id="8" creationId="{42A4FC2C-047E-45A5-965D-8E1E3BF09BC6}"/>
          </ac:spMkLst>
        </pc:spChg>
        <pc:picChg chg="add mod">
          <ac:chgData name="Helen Swagerty" userId="68375d6d-1be5-441a-af95-9dca15c773ed" providerId="ADAL" clId="{37E43A6C-22FB-464B-B9B9-B8BDEB66D8CA}" dt="2021-11-15T16:29:58.882" v="29" actId="1076"/>
          <ac:picMkLst>
            <pc:docMk/>
            <pc:sldMk cId="1509300607" sldId="269"/>
            <ac:picMk id="3" creationId="{852F3ACD-8996-4031-AFE3-53F6D9A7046A}"/>
          </ac:picMkLst>
        </pc:picChg>
      </pc:sldChg>
      <pc:sldChg chg="addSp modSp new mod ord setBg setClrOvrMap">
        <pc:chgData name="Helen Swagerty" userId="68375d6d-1be5-441a-af95-9dca15c773ed" providerId="ADAL" clId="{37E43A6C-22FB-464B-B9B9-B8BDEB66D8CA}" dt="2021-11-15T17:45:39.795" v="122"/>
        <pc:sldMkLst>
          <pc:docMk/>
          <pc:sldMk cId="969060814" sldId="270"/>
        </pc:sldMkLst>
        <pc:picChg chg="add mod">
          <ac:chgData name="Helen Swagerty" userId="68375d6d-1be5-441a-af95-9dca15c773ed" providerId="ADAL" clId="{37E43A6C-22FB-464B-B9B9-B8BDEB66D8CA}" dt="2021-11-15T16:29:33.858" v="25" actId="26606"/>
          <ac:picMkLst>
            <pc:docMk/>
            <pc:sldMk cId="969060814" sldId="270"/>
            <ac:picMk id="3" creationId="{1AD0DC2C-E917-4C64-811C-D0688E8CA420}"/>
          </ac:picMkLst>
        </pc:picChg>
      </pc:sldChg>
      <pc:sldChg chg="del">
        <pc:chgData name="Helen Swagerty" userId="68375d6d-1be5-441a-af95-9dca15c773ed" providerId="ADAL" clId="{37E43A6C-22FB-464B-B9B9-B8BDEB66D8CA}" dt="2021-11-15T17:43:45.392" v="118" actId="2696"/>
        <pc:sldMkLst>
          <pc:docMk/>
          <pc:sldMk cId="202887602" sldId="279"/>
        </pc:sldMkLst>
      </pc:sldChg>
      <pc:sldChg chg="ord">
        <pc:chgData name="Helen Swagerty" userId="68375d6d-1be5-441a-af95-9dca15c773ed" providerId="ADAL" clId="{37E43A6C-22FB-464B-B9B9-B8BDEB66D8CA}" dt="2021-11-15T17:45:14.670" v="120"/>
        <pc:sldMkLst>
          <pc:docMk/>
          <pc:sldMk cId="343673094" sldId="290"/>
        </pc:sldMkLst>
      </pc:sldChg>
      <pc:sldChg chg="ord">
        <pc:chgData name="Helen Swagerty" userId="68375d6d-1be5-441a-af95-9dca15c773ed" providerId="ADAL" clId="{37E43A6C-22FB-464B-B9B9-B8BDEB66D8CA}" dt="2021-11-15T17:45:14.670" v="120"/>
        <pc:sldMkLst>
          <pc:docMk/>
          <pc:sldMk cId="1969379864" sldId="291"/>
        </pc:sldMkLst>
      </pc:sldChg>
      <pc:sldChg chg="modSp new mod">
        <pc:chgData name="Helen Swagerty" userId="68375d6d-1be5-441a-af95-9dca15c773ed" providerId="ADAL" clId="{37E43A6C-22FB-464B-B9B9-B8BDEB66D8CA}" dt="2021-11-15T17:46:32.887" v="152" actId="20577"/>
        <pc:sldMkLst>
          <pc:docMk/>
          <pc:sldMk cId="404166266" sldId="292"/>
        </pc:sldMkLst>
        <pc:spChg chg="mod">
          <ac:chgData name="Helen Swagerty" userId="68375d6d-1be5-441a-af95-9dca15c773ed" providerId="ADAL" clId="{37E43A6C-22FB-464B-B9B9-B8BDEB66D8CA}" dt="2021-11-15T17:46:32.887" v="152" actId="20577"/>
          <ac:spMkLst>
            <pc:docMk/>
            <pc:sldMk cId="404166266" sldId="292"/>
            <ac:spMk id="2" creationId="{E27E3C9C-53BA-4184-8E6C-FB8AAC9E5C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B95E0-AE3E-41A8-9EA8-31F5395333F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40ED6BF-B7B7-41BA-8F2E-6BAB968B47C4}">
      <dgm:prSet phldrT="[Text]"/>
      <dgm:spPr/>
      <dgm:t>
        <a:bodyPr/>
        <a:lstStyle/>
        <a:p>
          <a:r>
            <a:rPr lang="en-US" dirty="0"/>
            <a:t>Workshop #1</a:t>
          </a:r>
        </a:p>
      </dgm:t>
    </dgm:pt>
    <dgm:pt modelId="{4A60E870-F069-4EEF-A9DF-47AE1E3C5F3D}" type="parTrans" cxnId="{CD4B71C2-BEF4-4AD5-83A7-876168C960E6}">
      <dgm:prSet/>
      <dgm:spPr/>
      <dgm:t>
        <a:bodyPr/>
        <a:lstStyle/>
        <a:p>
          <a:endParaRPr lang="en-US"/>
        </a:p>
      </dgm:t>
    </dgm:pt>
    <dgm:pt modelId="{BCAF8791-DBD3-4560-9C90-B768F78CC9B0}" type="sibTrans" cxnId="{CD4B71C2-BEF4-4AD5-83A7-876168C960E6}">
      <dgm:prSet/>
      <dgm:spPr/>
      <dgm:t>
        <a:bodyPr/>
        <a:lstStyle/>
        <a:p>
          <a:endParaRPr lang="en-US"/>
        </a:p>
      </dgm:t>
    </dgm:pt>
    <dgm:pt modelId="{0C27A7EA-9602-442A-94E5-8FB46D4E9A36}">
      <dgm:prSet phldrT="[Text]" custT="1"/>
      <dgm:spPr/>
      <dgm:t>
        <a:bodyPr/>
        <a:lstStyle/>
        <a:p>
          <a:r>
            <a:rPr lang="en-US" sz="1600" dirty="0"/>
            <a:t>Held January 2021</a:t>
          </a:r>
        </a:p>
      </dgm:t>
    </dgm:pt>
    <dgm:pt modelId="{641BAE6E-56F3-4AA5-B48D-657399774AD0}" type="parTrans" cxnId="{F518B19A-C39C-4F03-B62C-B40FB5ED0C4F}">
      <dgm:prSet/>
      <dgm:spPr/>
      <dgm:t>
        <a:bodyPr/>
        <a:lstStyle/>
        <a:p>
          <a:endParaRPr lang="en-US"/>
        </a:p>
      </dgm:t>
    </dgm:pt>
    <dgm:pt modelId="{4336584D-4D85-42FC-9401-EF3C85713A28}" type="sibTrans" cxnId="{F518B19A-C39C-4F03-B62C-B40FB5ED0C4F}">
      <dgm:prSet/>
      <dgm:spPr/>
      <dgm:t>
        <a:bodyPr/>
        <a:lstStyle/>
        <a:p>
          <a:endParaRPr lang="en-US"/>
        </a:p>
      </dgm:t>
    </dgm:pt>
    <dgm:pt modelId="{4FEE3908-7144-46AD-B92D-2C5F24E96A41}">
      <dgm:prSet phldrT="[Text]" custT="1"/>
      <dgm:spPr/>
      <dgm:t>
        <a:bodyPr/>
        <a:lstStyle/>
        <a:p>
          <a:r>
            <a:rPr lang="en-US" sz="1600" dirty="0"/>
            <a:t>Project Launch (Roles &amp; Processes)</a:t>
          </a:r>
        </a:p>
      </dgm:t>
    </dgm:pt>
    <dgm:pt modelId="{A5D287EE-DA18-433A-A82E-EE003B7EE993}" type="parTrans" cxnId="{37862CFB-30F9-488C-A165-C6A891DC064D}">
      <dgm:prSet/>
      <dgm:spPr/>
      <dgm:t>
        <a:bodyPr/>
        <a:lstStyle/>
        <a:p>
          <a:endParaRPr lang="en-US"/>
        </a:p>
      </dgm:t>
    </dgm:pt>
    <dgm:pt modelId="{9B4A9AA4-6AAC-4BA5-A9DB-A07F2129F97A}" type="sibTrans" cxnId="{37862CFB-30F9-488C-A165-C6A891DC064D}">
      <dgm:prSet/>
      <dgm:spPr/>
      <dgm:t>
        <a:bodyPr/>
        <a:lstStyle/>
        <a:p>
          <a:endParaRPr lang="en-US"/>
        </a:p>
      </dgm:t>
    </dgm:pt>
    <dgm:pt modelId="{B6A4FD11-ECFC-4C85-8184-48ADBBF2395C}">
      <dgm:prSet phldrT="[Text]"/>
      <dgm:spPr/>
      <dgm:t>
        <a:bodyPr/>
        <a:lstStyle/>
        <a:p>
          <a:r>
            <a:rPr lang="en-US" dirty="0"/>
            <a:t>Core Working Group Meeting #1</a:t>
          </a:r>
        </a:p>
      </dgm:t>
    </dgm:pt>
    <dgm:pt modelId="{24B2B8B1-0DB7-4834-B394-393C5A91B818}" type="parTrans" cxnId="{BDBC58BA-55CC-47AF-BAB5-851212446BEF}">
      <dgm:prSet/>
      <dgm:spPr/>
      <dgm:t>
        <a:bodyPr/>
        <a:lstStyle/>
        <a:p>
          <a:endParaRPr lang="en-US"/>
        </a:p>
      </dgm:t>
    </dgm:pt>
    <dgm:pt modelId="{12A17578-20AE-49FA-9272-01AC93356C1D}" type="sibTrans" cxnId="{BDBC58BA-55CC-47AF-BAB5-851212446BEF}">
      <dgm:prSet/>
      <dgm:spPr/>
      <dgm:t>
        <a:bodyPr/>
        <a:lstStyle/>
        <a:p>
          <a:endParaRPr lang="en-US"/>
        </a:p>
      </dgm:t>
    </dgm:pt>
    <dgm:pt modelId="{64501CCD-26A8-4626-A458-2F825BC3ED0F}">
      <dgm:prSet phldrT="[Text]" custT="1"/>
      <dgm:spPr/>
      <dgm:t>
        <a:bodyPr/>
        <a:lstStyle/>
        <a:p>
          <a:r>
            <a:rPr lang="en-US" sz="1600" dirty="0"/>
            <a:t>Held March 2021</a:t>
          </a:r>
        </a:p>
      </dgm:t>
    </dgm:pt>
    <dgm:pt modelId="{F2D918AE-BD33-4FB2-9BB4-EE05C32E1E64}" type="parTrans" cxnId="{E0E139C2-030F-4889-9D88-34BF41A3EEF5}">
      <dgm:prSet/>
      <dgm:spPr/>
      <dgm:t>
        <a:bodyPr/>
        <a:lstStyle/>
        <a:p>
          <a:endParaRPr lang="en-US"/>
        </a:p>
      </dgm:t>
    </dgm:pt>
    <dgm:pt modelId="{F98A44A4-60F0-4FD4-BA11-1C2A6D8B6333}" type="sibTrans" cxnId="{E0E139C2-030F-4889-9D88-34BF41A3EEF5}">
      <dgm:prSet/>
      <dgm:spPr/>
      <dgm:t>
        <a:bodyPr/>
        <a:lstStyle/>
        <a:p>
          <a:endParaRPr lang="en-US"/>
        </a:p>
      </dgm:t>
    </dgm:pt>
    <dgm:pt modelId="{85AF8520-8231-4653-8D74-1196A9C9084F}">
      <dgm:prSet phldrT="[Text]" custT="1"/>
      <dgm:spPr/>
      <dgm:t>
        <a:bodyPr/>
        <a:lstStyle/>
        <a:p>
          <a:r>
            <a:rPr lang="en-US" sz="1600" dirty="0"/>
            <a:t>Core Working Group role</a:t>
          </a:r>
        </a:p>
      </dgm:t>
    </dgm:pt>
    <dgm:pt modelId="{92A690FA-636E-47A4-A2D8-5362F92D0FF6}" type="parTrans" cxnId="{8B33A1F3-065D-4569-89D4-23185F4B9E2C}">
      <dgm:prSet/>
      <dgm:spPr/>
      <dgm:t>
        <a:bodyPr/>
        <a:lstStyle/>
        <a:p>
          <a:endParaRPr lang="en-US"/>
        </a:p>
      </dgm:t>
    </dgm:pt>
    <dgm:pt modelId="{ABA3CE7C-41A3-4642-B75D-A85EFE0536C7}" type="sibTrans" cxnId="{8B33A1F3-065D-4569-89D4-23185F4B9E2C}">
      <dgm:prSet/>
      <dgm:spPr/>
      <dgm:t>
        <a:bodyPr/>
        <a:lstStyle/>
        <a:p>
          <a:endParaRPr lang="en-US"/>
        </a:p>
      </dgm:t>
    </dgm:pt>
    <dgm:pt modelId="{EBBA1711-A9FB-4827-B642-73955FDAE695}">
      <dgm:prSet phldrT="[Text]"/>
      <dgm:spPr/>
      <dgm:t>
        <a:bodyPr/>
        <a:lstStyle/>
        <a:p>
          <a:r>
            <a:rPr lang="en-US" dirty="0"/>
            <a:t>Workshop #2-Fish Ecology</a:t>
          </a:r>
        </a:p>
      </dgm:t>
    </dgm:pt>
    <dgm:pt modelId="{1E9FF8F7-548D-479D-9431-B4C70B761F01}" type="parTrans" cxnId="{7E4E3DEC-70F3-45ED-A28B-84DB5488C7A6}">
      <dgm:prSet/>
      <dgm:spPr/>
      <dgm:t>
        <a:bodyPr/>
        <a:lstStyle/>
        <a:p>
          <a:endParaRPr lang="en-US"/>
        </a:p>
      </dgm:t>
    </dgm:pt>
    <dgm:pt modelId="{CFF9B725-42EE-4912-80B1-B071119EAE1F}" type="sibTrans" cxnId="{7E4E3DEC-70F3-45ED-A28B-84DB5488C7A6}">
      <dgm:prSet/>
      <dgm:spPr/>
      <dgm:t>
        <a:bodyPr/>
        <a:lstStyle/>
        <a:p>
          <a:endParaRPr lang="en-US"/>
        </a:p>
      </dgm:t>
    </dgm:pt>
    <dgm:pt modelId="{1E587FBF-C6B4-40DD-940F-96D63B444E6E}">
      <dgm:prSet phldrT="[Text]" custT="1"/>
      <dgm:spPr/>
      <dgm:t>
        <a:bodyPr/>
        <a:lstStyle/>
        <a:p>
          <a:r>
            <a:rPr lang="en-US" sz="1600" dirty="0"/>
            <a:t>Held March 2021</a:t>
          </a:r>
        </a:p>
      </dgm:t>
    </dgm:pt>
    <dgm:pt modelId="{EA8BAB9A-C479-4EA7-A560-19A78FDFA04A}" type="parTrans" cxnId="{37FD2FC8-7747-4298-BAFE-78041C1DFCB7}">
      <dgm:prSet/>
      <dgm:spPr/>
      <dgm:t>
        <a:bodyPr/>
        <a:lstStyle/>
        <a:p>
          <a:endParaRPr lang="en-US"/>
        </a:p>
      </dgm:t>
    </dgm:pt>
    <dgm:pt modelId="{C89D1813-F432-463A-9C47-E66C14EF70F9}" type="sibTrans" cxnId="{37FD2FC8-7747-4298-BAFE-78041C1DFCB7}">
      <dgm:prSet/>
      <dgm:spPr/>
      <dgm:t>
        <a:bodyPr/>
        <a:lstStyle/>
        <a:p>
          <a:endParaRPr lang="en-US"/>
        </a:p>
      </dgm:t>
    </dgm:pt>
    <dgm:pt modelId="{EE58262E-AE72-45BE-8FDF-0E497E738C6C}">
      <dgm:prSet phldrT="[Text]" custT="1"/>
      <dgm:spPr/>
      <dgm:t>
        <a:bodyPr/>
        <a:lstStyle/>
        <a:p>
          <a:r>
            <a:rPr lang="en-US" sz="1600" dirty="0"/>
            <a:t>Summary of fish studies, reviewed lessons learned from other planning processes (Fremont Big Notch)</a:t>
          </a:r>
        </a:p>
      </dgm:t>
    </dgm:pt>
    <dgm:pt modelId="{A031ADCC-5AC7-4893-B876-3BF226C294C2}" type="parTrans" cxnId="{C815D9A1-2481-4CAA-876B-3F1E6B9C2B4E}">
      <dgm:prSet/>
      <dgm:spPr/>
      <dgm:t>
        <a:bodyPr/>
        <a:lstStyle/>
        <a:p>
          <a:endParaRPr lang="en-US"/>
        </a:p>
      </dgm:t>
    </dgm:pt>
    <dgm:pt modelId="{4E1849C0-E908-47D8-A08D-D9643CD31DE5}" type="sibTrans" cxnId="{C815D9A1-2481-4CAA-876B-3F1E6B9C2B4E}">
      <dgm:prSet/>
      <dgm:spPr/>
      <dgm:t>
        <a:bodyPr/>
        <a:lstStyle/>
        <a:p>
          <a:endParaRPr lang="en-US"/>
        </a:p>
      </dgm:t>
    </dgm:pt>
    <dgm:pt modelId="{73202B70-444D-49EC-BEC2-2519CD3068BB}">
      <dgm:prSet phldrT="[Text]"/>
      <dgm:spPr/>
      <dgm:t>
        <a:bodyPr/>
        <a:lstStyle/>
        <a:p>
          <a:endParaRPr lang="en-US" sz="1300" dirty="0"/>
        </a:p>
      </dgm:t>
    </dgm:pt>
    <dgm:pt modelId="{FC178842-5B75-404D-9224-7169CC9C10CA}" type="parTrans" cxnId="{45EB2315-A94E-490F-8B17-07309C979085}">
      <dgm:prSet/>
      <dgm:spPr/>
      <dgm:t>
        <a:bodyPr/>
        <a:lstStyle/>
        <a:p>
          <a:endParaRPr lang="en-US"/>
        </a:p>
      </dgm:t>
    </dgm:pt>
    <dgm:pt modelId="{B69D13AB-D54D-43E8-8311-D8D471EDCEE5}" type="sibTrans" cxnId="{45EB2315-A94E-490F-8B17-07309C979085}">
      <dgm:prSet/>
      <dgm:spPr/>
      <dgm:t>
        <a:bodyPr/>
        <a:lstStyle/>
        <a:p>
          <a:endParaRPr lang="en-US"/>
        </a:p>
      </dgm:t>
    </dgm:pt>
    <dgm:pt modelId="{F44A9D77-C39D-44D9-BE12-73A3B07E6B76}">
      <dgm:prSet phldrT="[Text]" custT="1"/>
      <dgm:spPr/>
      <dgm:t>
        <a:bodyPr/>
        <a:lstStyle/>
        <a:p>
          <a:r>
            <a:rPr lang="en-US" sz="1600" dirty="0"/>
            <a:t>Visions for the project</a:t>
          </a:r>
        </a:p>
      </dgm:t>
    </dgm:pt>
    <dgm:pt modelId="{AEEE90BF-4BA1-493D-ADF2-B97651B48E90}" type="parTrans" cxnId="{104EAF57-63A3-40D5-9BD2-4F578E4745A4}">
      <dgm:prSet/>
      <dgm:spPr/>
      <dgm:t>
        <a:bodyPr/>
        <a:lstStyle/>
        <a:p>
          <a:endParaRPr lang="en-US"/>
        </a:p>
      </dgm:t>
    </dgm:pt>
    <dgm:pt modelId="{2D1E26BE-1583-4CA1-B14C-D619EFC5C634}" type="sibTrans" cxnId="{104EAF57-63A3-40D5-9BD2-4F578E4745A4}">
      <dgm:prSet/>
      <dgm:spPr/>
      <dgm:t>
        <a:bodyPr/>
        <a:lstStyle/>
        <a:p>
          <a:endParaRPr lang="en-US"/>
        </a:p>
      </dgm:t>
    </dgm:pt>
    <dgm:pt modelId="{1D1FDC62-7FC1-411D-AEA5-64DCB3B49E9E}">
      <dgm:prSet phldrT="[Text]" custT="1"/>
      <dgm:spPr/>
      <dgm:t>
        <a:bodyPr/>
        <a:lstStyle/>
        <a:p>
          <a:r>
            <a:rPr lang="en-US" sz="1600" dirty="0"/>
            <a:t>Reviewed Draft Charter and Stakeholder Engagement Plan</a:t>
          </a:r>
        </a:p>
      </dgm:t>
    </dgm:pt>
    <dgm:pt modelId="{98D83F3C-DB8E-4D8F-B541-4DE8558E114F}" type="parTrans" cxnId="{039EE8D6-4898-4495-B54C-CC4610B9D7C8}">
      <dgm:prSet/>
      <dgm:spPr/>
      <dgm:t>
        <a:bodyPr/>
        <a:lstStyle/>
        <a:p>
          <a:endParaRPr lang="en-US"/>
        </a:p>
      </dgm:t>
    </dgm:pt>
    <dgm:pt modelId="{FCDFD88F-C1A8-4153-BB08-5090F7F68D94}" type="sibTrans" cxnId="{039EE8D6-4898-4495-B54C-CC4610B9D7C8}">
      <dgm:prSet/>
      <dgm:spPr/>
      <dgm:t>
        <a:bodyPr/>
        <a:lstStyle/>
        <a:p>
          <a:endParaRPr lang="en-US"/>
        </a:p>
      </dgm:t>
    </dgm:pt>
    <dgm:pt modelId="{EAE15AB2-AEAF-43D2-B3CB-EA557DE69992}">
      <dgm:prSet phldrT="[Text]" custT="1"/>
      <dgm:spPr/>
      <dgm:t>
        <a:bodyPr/>
        <a:lstStyle/>
        <a:p>
          <a:r>
            <a:rPr lang="en-US" sz="1600" dirty="0"/>
            <a:t>Existing conditions for fish (variability in hydrology)</a:t>
          </a:r>
        </a:p>
      </dgm:t>
    </dgm:pt>
    <dgm:pt modelId="{B8692172-3999-4E01-AAF5-9987ECDD3395}" type="parTrans" cxnId="{31AFC433-84C0-45FE-9E63-6113664ADA5A}">
      <dgm:prSet/>
      <dgm:spPr/>
      <dgm:t>
        <a:bodyPr/>
        <a:lstStyle/>
        <a:p>
          <a:endParaRPr lang="en-US"/>
        </a:p>
      </dgm:t>
    </dgm:pt>
    <dgm:pt modelId="{675175FD-07C0-421A-A997-18A8AB8F1EA9}" type="sibTrans" cxnId="{31AFC433-84C0-45FE-9E63-6113664ADA5A}">
      <dgm:prSet/>
      <dgm:spPr/>
      <dgm:t>
        <a:bodyPr/>
        <a:lstStyle/>
        <a:p>
          <a:endParaRPr lang="en-US"/>
        </a:p>
      </dgm:t>
    </dgm:pt>
    <dgm:pt modelId="{92906739-6E4C-4138-B4F3-4648A2084BD9}">
      <dgm:prSet phldrT="[Text]" custT="1"/>
      <dgm:spPr/>
      <dgm:t>
        <a:bodyPr/>
        <a:lstStyle/>
        <a:p>
          <a:r>
            <a:rPr lang="en-US" sz="1600" dirty="0"/>
            <a:t>Framework for evaluating salmon habitat</a:t>
          </a:r>
        </a:p>
      </dgm:t>
    </dgm:pt>
    <dgm:pt modelId="{A1809591-6E69-480D-B916-DCDC2CA84788}" type="parTrans" cxnId="{1CEC9A68-AF88-48BA-8CFB-FC5AC2EF68CC}">
      <dgm:prSet/>
      <dgm:spPr/>
      <dgm:t>
        <a:bodyPr/>
        <a:lstStyle/>
        <a:p>
          <a:endParaRPr lang="en-US"/>
        </a:p>
      </dgm:t>
    </dgm:pt>
    <dgm:pt modelId="{A41C6587-5ADE-471C-BA88-30A711596C4F}" type="sibTrans" cxnId="{1CEC9A68-AF88-48BA-8CFB-FC5AC2EF68CC}">
      <dgm:prSet/>
      <dgm:spPr/>
      <dgm:t>
        <a:bodyPr/>
        <a:lstStyle/>
        <a:p>
          <a:endParaRPr lang="en-US"/>
        </a:p>
      </dgm:t>
    </dgm:pt>
    <dgm:pt modelId="{EA839865-9FAE-4D44-9340-368BAD99EF2A}" type="pres">
      <dgm:prSet presAssocID="{4C6B95E0-AE3E-41A8-9EA8-31F5395333FE}" presName="Name0" presStyleCnt="0">
        <dgm:presLayoutVars>
          <dgm:dir/>
          <dgm:animLvl val="lvl"/>
          <dgm:resizeHandles/>
        </dgm:presLayoutVars>
      </dgm:prSet>
      <dgm:spPr/>
    </dgm:pt>
    <dgm:pt modelId="{BA3735C0-B702-4A76-BCD4-69645968F911}" type="pres">
      <dgm:prSet presAssocID="{F40ED6BF-B7B7-41BA-8F2E-6BAB968B47C4}" presName="linNode" presStyleCnt="0"/>
      <dgm:spPr/>
    </dgm:pt>
    <dgm:pt modelId="{D2BC5162-FC36-437F-965F-81EC21AC740F}" type="pres">
      <dgm:prSet presAssocID="{F40ED6BF-B7B7-41BA-8F2E-6BAB968B47C4}" presName="parentShp" presStyleLbl="node1" presStyleIdx="0" presStyleCnt="3">
        <dgm:presLayoutVars>
          <dgm:bulletEnabled val="1"/>
        </dgm:presLayoutVars>
      </dgm:prSet>
      <dgm:spPr/>
    </dgm:pt>
    <dgm:pt modelId="{0FF327ED-F6FA-4E19-AB6C-DBA7C3155994}" type="pres">
      <dgm:prSet presAssocID="{F40ED6BF-B7B7-41BA-8F2E-6BAB968B47C4}" presName="childShp" presStyleLbl="bgAccFollowNode1" presStyleIdx="0" presStyleCnt="3">
        <dgm:presLayoutVars>
          <dgm:bulletEnabled val="1"/>
        </dgm:presLayoutVars>
      </dgm:prSet>
      <dgm:spPr/>
    </dgm:pt>
    <dgm:pt modelId="{CDF7CAB3-4ECF-4F71-B236-5429E6731F9A}" type="pres">
      <dgm:prSet presAssocID="{BCAF8791-DBD3-4560-9C90-B768F78CC9B0}" presName="spacing" presStyleCnt="0"/>
      <dgm:spPr/>
    </dgm:pt>
    <dgm:pt modelId="{2808C17A-4C47-46DE-A852-932E0C683238}" type="pres">
      <dgm:prSet presAssocID="{B6A4FD11-ECFC-4C85-8184-48ADBBF2395C}" presName="linNode" presStyleCnt="0"/>
      <dgm:spPr/>
    </dgm:pt>
    <dgm:pt modelId="{B95049F1-FF9F-4A7B-A709-4CF983EF6F36}" type="pres">
      <dgm:prSet presAssocID="{B6A4FD11-ECFC-4C85-8184-48ADBBF2395C}" presName="parentShp" presStyleLbl="node1" presStyleIdx="1" presStyleCnt="3">
        <dgm:presLayoutVars>
          <dgm:bulletEnabled val="1"/>
        </dgm:presLayoutVars>
      </dgm:prSet>
      <dgm:spPr/>
    </dgm:pt>
    <dgm:pt modelId="{A6E58429-7F99-43E0-8AEE-0B7BC9099EDD}" type="pres">
      <dgm:prSet presAssocID="{B6A4FD11-ECFC-4C85-8184-48ADBBF2395C}" presName="childShp" presStyleLbl="bgAccFollowNode1" presStyleIdx="1" presStyleCnt="3">
        <dgm:presLayoutVars>
          <dgm:bulletEnabled val="1"/>
        </dgm:presLayoutVars>
      </dgm:prSet>
      <dgm:spPr/>
    </dgm:pt>
    <dgm:pt modelId="{131BC1E7-3ACB-44EF-A864-6D959EC79519}" type="pres">
      <dgm:prSet presAssocID="{12A17578-20AE-49FA-9272-01AC93356C1D}" presName="spacing" presStyleCnt="0"/>
      <dgm:spPr/>
    </dgm:pt>
    <dgm:pt modelId="{6BDCFEAD-3FDB-4071-BCC2-E0E97CF2C2B4}" type="pres">
      <dgm:prSet presAssocID="{EBBA1711-A9FB-4827-B642-73955FDAE695}" presName="linNode" presStyleCnt="0"/>
      <dgm:spPr/>
    </dgm:pt>
    <dgm:pt modelId="{3D8B7CF0-6AAD-4E8F-9060-18A09C3296C3}" type="pres">
      <dgm:prSet presAssocID="{EBBA1711-A9FB-4827-B642-73955FDAE695}" presName="parentShp" presStyleLbl="node1" presStyleIdx="2" presStyleCnt="3">
        <dgm:presLayoutVars>
          <dgm:bulletEnabled val="1"/>
        </dgm:presLayoutVars>
      </dgm:prSet>
      <dgm:spPr/>
    </dgm:pt>
    <dgm:pt modelId="{AB63EA0E-52BE-4BCB-9C8B-E861754D7E56}" type="pres">
      <dgm:prSet presAssocID="{EBBA1711-A9FB-4827-B642-73955FDAE695}" presName="childShp" presStyleLbl="bgAccFollowNode1" presStyleIdx="2" presStyleCnt="3" custScaleY="129872" custLinFactNeighborX="122" custLinFactNeighborY="-2275">
        <dgm:presLayoutVars>
          <dgm:bulletEnabled val="1"/>
        </dgm:presLayoutVars>
      </dgm:prSet>
      <dgm:spPr/>
    </dgm:pt>
  </dgm:ptLst>
  <dgm:cxnLst>
    <dgm:cxn modelId="{877ED002-4C8C-4010-8C04-A20D93CBFFA4}" type="presOf" srcId="{EAE15AB2-AEAF-43D2-B3CB-EA557DE69992}" destId="{AB63EA0E-52BE-4BCB-9C8B-E861754D7E56}" srcOrd="0" destOrd="2" presId="urn:microsoft.com/office/officeart/2005/8/layout/vList6"/>
    <dgm:cxn modelId="{3B8CDA04-D955-4891-A42F-A61353BA5FD2}" type="presOf" srcId="{B6A4FD11-ECFC-4C85-8184-48ADBBF2395C}" destId="{B95049F1-FF9F-4A7B-A709-4CF983EF6F36}" srcOrd="0" destOrd="0" presId="urn:microsoft.com/office/officeart/2005/8/layout/vList6"/>
    <dgm:cxn modelId="{45EB2315-A94E-490F-8B17-07309C979085}" srcId="{F40ED6BF-B7B7-41BA-8F2E-6BAB968B47C4}" destId="{73202B70-444D-49EC-BEC2-2519CD3068BB}" srcOrd="3" destOrd="0" parTransId="{FC178842-5B75-404D-9224-7169CC9C10CA}" sibTransId="{B69D13AB-D54D-43E8-8311-D8D471EDCEE5}"/>
    <dgm:cxn modelId="{F9260F2F-79D7-4F55-ADB8-E98AD10E954F}" type="presOf" srcId="{92906739-6E4C-4138-B4F3-4648A2084BD9}" destId="{AB63EA0E-52BE-4BCB-9C8B-E861754D7E56}" srcOrd="0" destOrd="3" presId="urn:microsoft.com/office/officeart/2005/8/layout/vList6"/>
    <dgm:cxn modelId="{31AFC433-84C0-45FE-9E63-6113664ADA5A}" srcId="{EBBA1711-A9FB-4827-B642-73955FDAE695}" destId="{EAE15AB2-AEAF-43D2-B3CB-EA557DE69992}" srcOrd="2" destOrd="0" parTransId="{B8692172-3999-4E01-AAF5-9987ECDD3395}" sibTransId="{675175FD-07C0-421A-A997-18A8AB8F1EA9}"/>
    <dgm:cxn modelId="{F43FFC34-F97F-4125-92EC-3535E6923F8D}" type="presOf" srcId="{85AF8520-8231-4653-8D74-1196A9C9084F}" destId="{A6E58429-7F99-43E0-8AEE-0B7BC9099EDD}" srcOrd="0" destOrd="1" presId="urn:microsoft.com/office/officeart/2005/8/layout/vList6"/>
    <dgm:cxn modelId="{1CEC9A68-AF88-48BA-8CFB-FC5AC2EF68CC}" srcId="{EBBA1711-A9FB-4827-B642-73955FDAE695}" destId="{92906739-6E4C-4138-B4F3-4648A2084BD9}" srcOrd="3" destOrd="0" parTransId="{A1809591-6E69-480D-B916-DCDC2CA84788}" sibTransId="{A41C6587-5ADE-471C-BA88-30A711596C4F}"/>
    <dgm:cxn modelId="{5A6DFF52-181A-41FD-955C-DA92A347D65D}" type="presOf" srcId="{1D1FDC62-7FC1-411D-AEA5-64DCB3B49E9E}" destId="{A6E58429-7F99-43E0-8AEE-0B7BC9099EDD}" srcOrd="0" destOrd="2" presId="urn:microsoft.com/office/officeart/2005/8/layout/vList6"/>
    <dgm:cxn modelId="{75241374-A5CD-45BF-854B-060B31B4291B}" type="presOf" srcId="{64501CCD-26A8-4626-A458-2F825BC3ED0F}" destId="{A6E58429-7F99-43E0-8AEE-0B7BC9099EDD}" srcOrd="0" destOrd="0" presId="urn:microsoft.com/office/officeart/2005/8/layout/vList6"/>
    <dgm:cxn modelId="{6C8BCF55-394D-432D-A9CA-FFAC9E86105E}" type="presOf" srcId="{EE58262E-AE72-45BE-8FDF-0E497E738C6C}" destId="{AB63EA0E-52BE-4BCB-9C8B-E861754D7E56}" srcOrd="0" destOrd="1" presId="urn:microsoft.com/office/officeart/2005/8/layout/vList6"/>
    <dgm:cxn modelId="{104EAF57-63A3-40D5-9BD2-4F578E4745A4}" srcId="{F40ED6BF-B7B7-41BA-8F2E-6BAB968B47C4}" destId="{F44A9D77-C39D-44D9-BE12-73A3B07E6B76}" srcOrd="2" destOrd="0" parTransId="{AEEE90BF-4BA1-493D-ADF2-B97651B48E90}" sibTransId="{2D1E26BE-1583-4CA1-B14C-D619EFC5C634}"/>
    <dgm:cxn modelId="{54D57D7C-38D3-4617-BC18-714BAE95C679}" type="presOf" srcId="{1E587FBF-C6B4-40DD-940F-96D63B444E6E}" destId="{AB63EA0E-52BE-4BCB-9C8B-E861754D7E56}" srcOrd="0" destOrd="0" presId="urn:microsoft.com/office/officeart/2005/8/layout/vList6"/>
    <dgm:cxn modelId="{8870A381-A6EE-4A4C-82B1-DE57D9230ACD}" type="presOf" srcId="{0C27A7EA-9602-442A-94E5-8FB46D4E9A36}" destId="{0FF327ED-F6FA-4E19-AB6C-DBA7C3155994}" srcOrd="0" destOrd="0" presId="urn:microsoft.com/office/officeart/2005/8/layout/vList6"/>
    <dgm:cxn modelId="{E49D1A8E-6D07-45FC-8820-7B3D78E1E30C}" type="presOf" srcId="{4C6B95E0-AE3E-41A8-9EA8-31F5395333FE}" destId="{EA839865-9FAE-4D44-9340-368BAD99EF2A}" srcOrd="0" destOrd="0" presId="urn:microsoft.com/office/officeart/2005/8/layout/vList6"/>
    <dgm:cxn modelId="{F59CD397-4CD4-4E34-A5F2-898D07AE15A4}" type="presOf" srcId="{F40ED6BF-B7B7-41BA-8F2E-6BAB968B47C4}" destId="{D2BC5162-FC36-437F-965F-81EC21AC740F}" srcOrd="0" destOrd="0" presId="urn:microsoft.com/office/officeart/2005/8/layout/vList6"/>
    <dgm:cxn modelId="{F518B19A-C39C-4F03-B62C-B40FB5ED0C4F}" srcId="{F40ED6BF-B7B7-41BA-8F2E-6BAB968B47C4}" destId="{0C27A7EA-9602-442A-94E5-8FB46D4E9A36}" srcOrd="0" destOrd="0" parTransId="{641BAE6E-56F3-4AA5-B48D-657399774AD0}" sibTransId="{4336584D-4D85-42FC-9401-EF3C85713A28}"/>
    <dgm:cxn modelId="{C815D9A1-2481-4CAA-876B-3F1E6B9C2B4E}" srcId="{EBBA1711-A9FB-4827-B642-73955FDAE695}" destId="{EE58262E-AE72-45BE-8FDF-0E497E738C6C}" srcOrd="1" destOrd="0" parTransId="{A031ADCC-5AC7-4893-B876-3BF226C294C2}" sibTransId="{4E1849C0-E908-47D8-A08D-D9643CD31DE5}"/>
    <dgm:cxn modelId="{BDBC58BA-55CC-47AF-BAB5-851212446BEF}" srcId="{4C6B95E0-AE3E-41A8-9EA8-31F5395333FE}" destId="{B6A4FD11-ECFC-4C85-8184-48ADBBF2395C}" srcOrd="1" destOrd="0" parTransId="{24B2B8B1-0DB7-4834-B394-393C5A91B818}" sibTransId="{12A17578-20AE-49FA-9272-01AC93356C1D}"/>
    <dgm:cxn modelId="{E0E139C2-030F-4889-9D88-34BF41A3EEF5}" srcId="{B6A4FD11-ECFC-4C85-8184-48ADBBF2395C}" destId="{64501CCD-26A8-4626-A458-2F825BC3ED0F}" srcOrd="0" destOrd="0" parTransId="{F2D918AE-BD33-4FB2-9BB4-EE05C32E1E64}" sibTransId="{F98A44A4-60F0-4FD4-BA11-1C2A6D8B6333}"/>
    <dgm:cxn modelId="{CD4B71C2-BEF4-4AD5-83A7-876168C960E6}" srcId="{4C6B95E0-AE3E-41A8-9EA8-31F5395333FE}" destId="{F40ED6BF-B7B7-41BA-8F2E-6BAB968B47C4}" srcOrd="0" destOrd="0" parTransId="{4A60E870-F069-4EEF-A9DF-47AE1E3C5F3D}" sibTransId="{BCAF8791-DBD3-4560-9C90-B768F78CC9B0}"/>
    <dgm:cxn modelId="{37FD2FC8-7747-4298-BAFE-78041C1DFCB7}" srcId="{EBBA1711-A9FB-4827-B642-73955FDAE695}" destId="{1E587FBF-C6B4-40DD-940F-96D63B444E6E}" srcOrd="0" destOrd="0" parTransId="{EA8BAB9A-C479-4EA7-A560-19A78FDFA04A}" sibTransId="{C89D1813-F432-463A-9C47-E66C14EF70F9}"/>
    <dgm:cxn modelId="{039EE8D6-4898-4495-B54C-CC4610B9D7C8}" srcId="{B6A4FD11-ECFC-4C85-8184-48ADBBF2395C}" destId="{1D1FDC62-7FC1-411D-AEA5-64DCB3B49E9E}" srcOrd="2" destOrd="0" parTransId="{98D83F3C-DB8E-4D8F-B541-4DE8558E114F}" sibTransId="{FCDFD88F-C1A8-4153-BB08-5090F7F68D94}"/>
    <dgm:cxn modelId="{996333EC-C5F3-4B7F-9EFA-1D021B5F5391}" type="presOf" srcId="{F44A9D77-C39D-44D9-BE12-73A3B07E6B76}" destId="{0FF327ED-F6FA-4E19-AB6C-DBA7C3155994}" srcOrd="0" destOrd="2" presId="urn:microsoft.com/office/officeart/2005/8/layout/vList6"/>
    <dgm:cxn modelId="{7E4E3DEC-70F3-45ED-A28B-84DB5488C7A6}" srcId="{4C6B95E0-AE3E-41A8-9EA8-31F5395333FE}" destId="{EBBA1711-A9FB-4827-B642-73955FDAE695}" srcOrd="2" destOrd="0" parTransId="{1E9FF8F7-548D-479D-9431-B4C70B761F01}" sibTransId="{CFF9B725-42EE-4912-80B1-B071119EAE1F}"/>
    <dgm:cxn modelId="{8B33A1F3-065D-4569-89D4-23185F4B9E2C}" srcId="{B6A4FD11-ECFC-4C85-8184-48ADBBF2395C}" destId="{85AF8520-8231-4653-8D74-1196A9C9084F}" srcOrd="1" destOrd="0" parTransId="{92A690FA-636E-47A4-A2D8-5362F92D0FF6}" sibTransId="{ABA3CE7C-41A3-4642-B75D-A85EFE0536C7}"/>
    <dgm:cxn modelId="{DE5C1FF4-CC4E-4822-BA71-71B86D6BAF89}" type="presOf" srcId="{EBBA1711-A9FB-4827-B642-73955FDAE695}" destId="{3D8B7CF0-6AAD-4E8F-9060-18A09C3296C3}" srcOrd="0" destOrd="0" presId="urn:microsoft.com/office/officeart/2005/8/layout/vList6"/>
    <dgm:cxn modelId="{0C0A2AF8-E388-4263-89B3-728F2679189B}" type="presOf" srcId="{73202B70-444D-49EC-BEC2-2519CD3068BB}" destId="{0FF327ED-F6FA-4E19-AB6C-DBA7C3155994}" srcOrd="0" destOrd="3" presId="urn:microsoft.com/office/officeart/2005/8/layout/vList6"/>
    <dgm:cxn modelId="{14B953F8-5B8B-4F22-8CA5-1E4CF53941EE}" type="presOf" srcId="{4FEE3908-7144-46AD-B92D-2C5F24E96A41}" destId="{0FF327ED-F6FA-4E19-AB6C-DBA7C3155994}" srcOrd="0" destOrd="1" presId="urn:microsoft.com/office/officeart/2005/8/layout/vList6"/>
    <dgm:cxn modelId="{37862CFB-30F9-488C-A165-C6A891DC064D}" srcId="{F40ED6BF-B7B7-41BA-8F2E-6BAB968B47C4}" destId="{4FEE3908-7144-46AD-B92D-2C5F24E96A41}" srcOrd="1" destOrd="0" parTransId="{A5D287EE-DA18-433A-A82E-EE003B7EE993}" sibTransId="{9B4A9AA4-6AAC-4BA5-A9DB-A07F2129F97A}"/>
    <dgm:cxn modelId="{D789A6E0-75AB-4736-B90F-3A9096298709}" type="presParOf" srcId="{EA839865-9FAE-4D44-9340-368BAD99EF2A}" destId="{BA3735C0-B702-4A76-BCD4-69645968F911}" srcOrd="0" destOrd="0" presId="urn:microsoft.com/office/officeart/2005/8/layout/vList6"/>
    <dgm:cxn modelId="{D2A8EF3A-F0D0-4328-84C4-56085E0ECA98}" type="presParOf" srcId="{BA3735C0-B702-4A76-BCD4-69645968F911}" destId="{D2BC5162-FC36-437F-965F-81EC21AC740F}" srcOrd="0" destOrd="0" presId="urn:microsoft.com/office/officeart/2005/8/layout/vList6"/>
    <dgm:cxn modelId="{B99DB7F8-302A-4A89-86FE-3DEECB04DF77}" type="presParOf" srcId="{BA3735C0-B702-4A76-BCD4-69645968F911}" destId="{0FF327ED-F6FA-4E19-AB6C-DBA7C3155994}" srcOrd="1" destOrd="0" presId="urn:microsoft.com/office/officeart/2005/8/layout/vList6"/>
    <dgm:cxn modelId="{663C5FC1-01E3-48BB-A5FF-FC8BBFFEE5F9}" type="presParOf" srcId="{EA839865-9FAE-4D44-9340-368BAD99EF2A}" destId="{CDF7CAB3-4ECF-4F71-B236-5429E6731F9A}" srcOrd="1" destOrd="0" presId="urn:microsoft.com/office/officeart/2005/8/layout/vList6"/>
    <dgm:cxn modelId="{CC6599F5-833E-4DF4-8C29-BE3AB33534F3}" type="presParOf" srcId="{EA839865-9FAE-4D44-9340-368BAD99EF2A}" destId="{2808C17A-4C47-46DE-A852-932E0C683238}" srcOrd="2" destOrd="0" presId="urn:microsoft.com/office/officeart/2005/8/layout/vList6"/>
    <dgm:cxn modelId="{65990893-7549-459D-8CBB-F0F91BDA6D76}" type="presParOf" srcId="{2808C17A-4C47-46DE-A852-932E0C683238}" destId="{B95049F1-FF9F-4A7B-A709-4CF983EF6F36}" srcOrd="0" destOrd="0" presId="urn:microsoft.com/office/officeart/2005/8/layout/vList6"/>
    <dgm:cxn modelId="{BE9FE188-37F0-4F08-B466-5CBC071E173F}" type="presParOf" srcId="{2808C17A-4C47-46DE-A852-932E0C683238}" destId="{A6E58429-7F99-43E0-8AEE-0B7BC9099EDD}" srcOrd="1" destOrd="0" presId="urn:microsoft.com/office/officeart/2005/8/layout/vList6"/>
    <dgm:cxn modelId="{2143B1FC-373D-45AE-8A29-ED1BB36C94F8}" type="presParOf" srcId="{EA839865-9FAE-4D44-9340-368BAD99EF2A}" destId="{131BC1E7-3ACB-44EF-A864-6D959EC79519}" srcOrd="3" destOrd="0" presId="urn:microsoft.com/office/officeart/2005/8/layout/vList6"/>
    <dgm:cxn modelId="{779A83A5-B522-4A39-8417-B4B9630BE7FF}" type="presParOf" srcId="{EA839865-9FAE-4D44-9340-368BAD99EF2A}" destId="{6BDCFEAD-3FDB-4071-BCC2-E0E97CF2C2B4}" srcOrd="4" destOrd="0" presId="urn:microsoft.com/office/officeart/2005/8/layout/vList6"/>
    <dgm:cxn modelId="{DBF17E9E-D34D-462A-A393-9B263800A4E3}" type="presParOf" srcId="{6BDCFEAD-3FDB-4071-BCC2-E0E97CF2C2B4}" destId="{3D8B7CF0-6AAD-4E8F-9060-18A09C3296C3}" srcOrd="0" destOrd="0" presId="urn:microsoft.com/office/officeart/2005/8/layout/vList6"/>
    <dgm:cxn modelId="{8E399D70-4576-4242-89F9-3BB934070653}" type="presParOf" srcId="{6BDCFEAD-3FDB-4071-BCC2-E0E97CF2C2B4}" destId="{AB63EA0E-52BE-4BCB-9C8B-E861754D7E5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6B95E0-AE3E-41A8-9EA8-31F5395333F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40ED6BF-B7B7-41BA-8F2E-6BAB968B47C4}">
      <dgm:prSet phldrT="[Text]"/>
      <dgm:spPr/>
      <dgm:t>
        <a:bodyPr/>
        <a:lstStyle/>
        <a:p>
          <a:r>
            <a:rPr lang="en-US" dirty="0"/>
            <a:t>Project Team Meeting: CDFW Information Sharing </a:t>
          </a:r>
        </a:p>
      </dgm:t>
    </dgm:pt>
    <dgm:pt modelId="{4A60E870-F069-4EEF-A9DF-47AE1E3C5F3D}" type="parTrans" cxnId="{CD4B71C2-BEF4-4AD5-83A7-876168C960E6}">
      <dgm:prSet/>
      <dgm:spPr/>
      <dgm:t>
        <a:bodyPr/>
        <a:lstStyle/>
        <a:p>
          <a:endParaRPr lang="en-US"/>
        </a:p>
      </dgm:t>
    </dgm:pt>
    <dgm:pt modelId="{BCAF8791-DBD3-4560-9C90-B768F78CC9B0}" type="sibTrans" cxnId="{CD4B71C2-BEF4-4AD5-83A7-876168C960E6}">
      <dgm:prSet/>
      <dgm:spPr/>
      <dgm:t>
        <a:bodyPr/>
        <a:lstStyle/>
        <a:p>
          <a:endParaRPr lang="en-US"/>
        </a:p>
      </dgm:t>
    </dgm:pt>
    <dgm:pt modelId="{0C27A7EA-9602-442A-94E5-8FB46D4E9A36}">
      <dgm:prSet phldrT="[Text]" custT="1"/>
      <dgm:spPr/>
      <dgm:t>
        <a:bodyPr/>
        <a:lstStyle/>
        <a:p>
          <a:r>
            <a:rPr lang="en-US" sz="1600" dirty="0"/>
            <a:t>Held April 2021</a:t>
          </a:r>
        </a:p>
      </dgm:t>
    </dgm:pt>
    <dgm:pt modelId="{641BAE6E-56F3-4AA5-B48D-657399774AD0}" type="parTrans" cxnId="{F518B19A-C39C-4F03-B62C-B40FB5ED0C4F}">
      <dgm:prSet/>
      <dgm:spPr/>
      <dgm:t>
        <a:bodyPr/>
        <a:lstStyle/>
        <a:p>
          <a:endParaRPr lang="en-US"/>
        </a:p>
      </dgm:t>
    </dgm:pt>
    <dgm:pt modelId="{4336584D-4D85-42FC-9401-EF3C85713A28}" type="sibTrans" cxnId="{F518B19A-C39C-4F03-B62C-B40FB5ED0C4F}">
      <dgm:prSet/>
      <dgm:spPr/>
      <dgm:t>
        <a:bodyPr/>
        <a:lstStyle/>
        <a:p>
          <a:endParaRPr lang="en-US"/>
        </a:p>
      </dgm:t>
    </dgm:pt>
    <dgm:pt modelId="{4FEE3908-7144-46AD-B92D-2C5F24E96A41}">
      <dgm:prSet phldrT="[Text]" custT="1"/>
      <dgm:spPr/>
      <dgm:t>
        <a:bodyPr/>
        <a:lstStyle/>
        <a:p>
          <a:r>
            <a:rPr lang="en-US" sz="1600" dirty="0"/>
            <a:t>Butte Creek spring run salmon restoration </a:t>
          </a:r>
        </a:p>
      </dgm:t>
    </dgm:pt>
    <dgm:pt modelId="{A5D287EE-DA18-433A-A82E-EE003B7EE993}" type="parTrans" cxnId="{37862CFB-30F9-488C-A165-C6A891DC064D}">
      <dgm:prSet/>
      <dgm:spPr/>
      <dgm:t>
        <a:bodyPr/>
        <a:lstStyle/>
        <a:p>
          <a:endParaRPr lang="en-US"/>
        </a:p>
      </dgm:t>
    </dgm:pt>
    <dgm:pt modelId="{9B4A9AA4-6AAC-4BA5-A9DB-A07F2129F97A}" type="sibTrans" cxnId="{37862CFB-30F9-488C-A165-C6A891DC064D}">
      <dgm:prSet/>
      <dgm:spPr/>
      <dgm:t>
        <a:bodyPr/>
        <a:lstStyle/>
        <a:p>
          <a:endParaRPr lang="en-US"/>
        </a:p>
      </dgm:t>
    </dgm:pt>
    <dgm:pt modelId="{B6A4FD11-ECFC-4C85-8184-48ADBBF2395C}">
      <dgm:prSet phldrT="[Text]"/>
      <dgm:spPr/>
      <dgm:t>
        <a:bodyPr/>
        <a:lstStyle/>
        <a:p>
          <a:r>
            <a:rPr lang="en-US" dirty="0"/>
            <a:t>Core Working Group Meeting #2</a:t>
          </a:r>
        </a:p>
      </dgm:t>
    </dgm:pt>
    <dgm:pt modelId="{24B2B8B1-0DB7-4834-B394-393C5A91B818}" type="parTrans" cxnId="{BDBC58BA-55CC-47AF-BAB5-851212446BEF}">
      <dgm:prSet/>
      <dgm:spPr/>
      <dgm:t>
        <a:bodyPr/>
        <a:lstStyle/>
        <a:p>
          <a:endParaRPr lang="en-US"/>
        </a:p>
      </dgm:t>
    </dgm:pt>
    <dgm:pt modelId="{12A17578-20AE-49FA-9272-01AC93356C1D}" type="sibTrans" cxnId="{BDBC58BA-55CC-47AF-BAB5-851212446BEF}">
      <dgm:prSet/>
      <dgm:spPr/>
      <dgm:t>
        <a:bodyPr/>
        <a:lstStyle/>
        <a:p>
          <a:endParaRPr lang="en-US"/>
        </a:p>
      </dgm:t>
    </dgm:pt>
    <dgm:pt modelId="{64501CCD-26A8-4626-A458-2F825BC3ED0F}">
      <dgm:prSet phldrT="[Text]" custT="1"/>
      <dgm:spPr/>
      <dgm:t>
        <a:bodyPr/>
        <a:lstStyle/>
        <a:p>
          <a:r>
            <a:rPr lang="en-US" sz="1600" dirty="0"/>
            <a:t>Held April 2021</a:t>
          </a:r>
        </a:p>
      </dgm:t>
    </dgm:pt>
    <dgm:pt modelId="{F2D918AE-BD33-4FB2-9BB4-EE05C32E1E64}" type="parTrans" cxnId="{E0E139C2-030F-4889-9D88-34BF41A3EEF5}">
      <dgm:prSet/>
      <dgm:spPr/>
      <dgm:t>
        <a:bodyPr/>
        <a:lstStyle/>
        <a:p>
          <a:endParaRPr lang="en-US"/>
        </a:p>
      </dgm:t>
    </dgm:pt>
    <dgm:pt modelId="{F98A44A4-60F0-4FD4-BA11-1C2A6D8B6333}" type="sibTrans" cxnId="{E0E139C2-030F-4889-9D88-34BF41A3EEF5}">
      <dgm:prSet/>
      <dgm:spPr/>
      <dgm:t>
        <a:bodyPr/>
        <a:lstStyle/>
        <a:p>
          <a:endParaRPr lang="en-US"/>
        </a:p>
      </dgm:t>
    </dgm:pt>
    <dgm:pt modelId="{EBBA1711-A9FB-4827-B642-73955FDAE695}">
      <dgm:prSet phldrT="[Text]"/>
      <dgm:spPr/>
      <dgm:t>
        <a:bodyPr/>
        <a:lstStyle/>
        <a:p>
          <a:r>
            <a:rPr lang="en-US" dirty="0"/>
            <a:t>Workshop #3- Agricultural Production</a:t>
          </a:r>
        </a:p>
      </dgm:t>
    </dgm:pt>
    <dgm:pt modelId="{1E9FF8F7-548D-479D-9431-B4C70B761F01}" type="parTrans" cxnId="{7E4E3DEC-70F3-45ED-A28B-84DB5488C7A6}">
      <dgm:prSet/>
      <dgm:spPr/>
      <dgm:t>
        <a:bodyPr/>
        <a:lstStyle/>
        <a:p>
          <a:endParaRPr lang="en-US"/>
        </a:p>
      </dgm:t>
    </dgm:pt>
    <dgm:pt modelId="{CFF9B725-42EE-4912-80B1-B071119EAE1F}" type="sibTrans" cxnId="{7E4E3DEC-70F3-45ED-A28B-84DB5488C7A6}">
      <dgm:prSet/>
      <dgm:spPr/>
      <dgm:t>
        <a:bodyPr/>
        <a:lstStyle/>
        <a:p>
          <a:endParaRPr lang="en-US"/>
        </a:p>
      </dgm:t>
    </dgm:pt>
    <dgm:pt modelId="{1E587FBF-C6B4-40DD-940F-96D63B444E6E}">
      <dgm:prSet phldrT="[Text]" custT="1"/>
      <dgm:spPr/>
      <dgm:t>
        <a:bodyPr/>
        <a:lstStyle/>
        <a:p>
          <a:r>
            <a:rPr lang="en-US" sz="1600" dirty="0"/>
            <a:t>Held May 2021</a:t>
          </a:r>
        </a:p>
      </dgm:t>
    </dgm:pt>
    <dgm:pt modelId="{EA8BAB9A-C479-4EA7-A560-19A78FDFA04A}" type="parTrans" cxnId="{37FD2FC8-7747-4298-BAFE-78041C1DFCB7}">
      <dgm:prSet/>
      <dgm:spPr/>
      <dgm:t>
        <a:bodyPr/>
        <a:lstStyle/>
        <a:p>
          <a:endParaRPr lang="en-US"/>
        </a:p>
      </dgm:t>
    </dgm:pt>
    <dgm:pt modelId="{C89D1813-F432-463A-9C47-E66C14EF70F9}" type="sibTrans" cxnId="{37FD2FC8-7747-4298-BAFE-78041C1DFCB7}">
      <dgm:prSet/>
      <dgm:spPr/>
      <dgm:t>
        <a:bodyPr/>
        <a:lstStyle/>
        <a:p>
          <a:endParaRPr lang="en-US"/>
        </a:p>
      </dgm:t>
    </dgm:pt>
    <dgm:pt modelId="{EE58262E-AE72-45BE-8FDF-0E497E738C6C}">
      <dgm:prSet phldrT="[Text]" custT="1"/>
      <dgm:spPr/>
      <dgm:t>
        <a:bodyPr/>
        <a:lstStyle/>
        <a:p>
          <a:r>
            <a:rPr lang="en-US" sz="1600" dirty="0"/>
            <a:t>Summarized farming in the bypass and associated challenges</a:t>
          </a:r>
        </a:p>
      </dgm:t>
    </dgm:pt>
    <dgm:pt modelId="{A031ADCC-5AC7-4893-B876-3BF226C294C2}" type="parTrans" cxnId="{C815D9A1-2481-4CAA-876B-3F1E6B9C2B4E}">
      <dgm:prSet/>
      <dgm:spPr/>
      <dgm:t>
        <a:bodyPr/>
        <a:lstStyle/>
        <a:p>
          <a:endParaRPr lang="en-US"/>
        </a:p>
      </dgm:t>
    </dgm:pt>
    <dgm:pt modelId="{4E1849C0-E908-47D8-A08D-D9643CD31DE5}" type="sibTrans" cxnId="{C815D9A1-2481-4CAA-876B-3F1E6B9C2B4E}">
      <dgm:prSet/>
      <dgm:spPr/>
      <dgm:t>
        <a:bodyPr/>
        <a:lstStyle/>
        <a:p>
          <a:endParaRPr lang="en-US"/>
        </a:p>
      </dgm:t>
    </dgm:pt>
    <dgm:pt modelId="{73202B70-444D-49EC-BEC2-2519CD3068BB}">
      <dgm:prSet phldrT="[Text]"/>
      <dgm:spPr/>
      <dgm:t>
        <a:bodyPr/>
        <a:lstStyle/>
        <a:p>
          <a:endParaRPr lang="en-US" sz="1300" dirty="0"/>
        </a:p>
      </dgm:t>
    </dgm:pt>
    <dgm:pt modelId="{FC178842-5B75-404D-9224-7169CC9C10CA}" type="parTrans" cxnId="{45EB2315-A94E-490F-8B17-07309C979085}">
      <dgm:prSet/>
      <dgm:spPr/>
      <dgm:t>
        <a:bodyPr/>
        <a:lstStyle/>
        <a:p>
          <a:endParaRPr lang="en-US"/>
        </a:p>
      </dgm:t>
    </dgm:pt>
    <dgm:pt modelId="{B69D13AB-D54D-43E8-8311-D8D471EDCEE5}" type="sibTrans" cxnId="{45EB2315-A94E-490F-8B17-07309C979085}">
      <dgm:prSet/>
      <dgm:spPr/>
      <dgm:t>
        <a:bodyPr/>
        <a:lstStyle/>
        <a:p>
          <a:endParaRPr lang="en-US"/>
        </a:p>
      </dgm:t>
    </dgm:pt>
    <dgm:pt modelId="{F44A9D77-C39D-44D9-BE12-73A3B07E6B76}">
      <dgm:prSet phldrT="[Text]" custT="1"/>
      <dgm:spPr/>
      <dgm:t>
        <a:bodyPr/>
        <a:lstStyle/>
        <a:p>
          <a:r>
            <a:rPr lang="en-US" sz="1600" dirty="0"/>
            <a:t>Available data sets</a:t>
          </a:r>
        </a:p>
      </dgm:t>
    </dgm:pt>
    <dgm:pt modelId="{AEEE90BF-4BA1-493D-ADF2-B97651B48E90}" type="parTrans" cxnId="{104EAF57-63A3-40D5-9BD2-4F578E4745A4}">
      <dgm:prSet/>
      <dgm:spPr/>
      <dgm:t>
        <a:bodyPr/>
        <a:lstStyle/>
        <a:p>
          <a:endParaRPr lang="en-US"/>
        </a:p>
      </dgm:t>
    </dgm:pt>
    <dgm:pt modelId="{2D1E26BE-1583-4CA1-B14C-D619EFC5C634}" type="sibTrans" cxnId="{104EAF57-63A3-40D5-9BD2-4F578E4745A4}">
      <dgm:prSet/>
      <dgm:spPr/>
      <dgm:t>
        <a:bodyPr/>
        <a:lstStyle/>
        <a:p>
          <a:endParaRPr lang="en-US"/>
        </a:p>
      </dgm:t>
    </dgm:pt>
    <dgm:pt modelId="{1D1FDC62-7FC1-411D-AEA5-64DCB3B49E9E}">
      <dgm:prSet phldrT="[Text]" custT="1"/>
      <dgm:spPr/>
      <dgm:t>
        <a:bodyPr/>
        <a:lstStyle/>
        <a:p>
          <a:r>
            <a:rPr lang="en-US" sz="1600" dirty="0"/>
            <a:t>Reviewed Structured Decision Making (SDM) process</a:t>
          </a:r>
        </a:p>
      </dgm:t>
    </dgm:pt>
    <dgm:pt modelId="{98D83F3C-DB8E-4D8F-B541-4DE8558E114F}" type="parTrans" cxnId="{039EE8D6-4898-4495-B54C-CC4610B9D7C8}">
      <dgm:prSet/>
      <dgm:spPr/>
      <dgm:t>
        <a:bodyPr/>
        <a:lstStyle/>
        <a:p>
          <a:endParaRPr lang="en-US"/>
        </a:p>
      </dgm:t>
    </dgm:pt>
    <dgm:pt modelId="{FCDFD88F-C1A8-4153-BB08-5090F7F68D94}" type="sibTrans" cxnId="{039EE8D6-4898-4495-B54C-CC4610B9D7C8}">
      <dgm:prSet/>
      <dgm:spPr/>
      <dgm:t>
        <a:bodyPr/>
        <a:lstStyle/>
        <a:p>
          <a:endParaRPr lang="en-US"/>
        </a:p>
      </dgm:t>
    </dgm:pt>
    <dgm:pt modelId="{9BE8D59B-5E72-437F-AB02-5E9DB5CF1F74}">
      <dgm:prSet phldrT="[Text]" custT="1"/>
      <dgm:spPr/>
      <dgm:t>
        <a:bodyPr/>
        <a:lstStyle/>
        <a:p>
          <a:r>
            <a:rPr lang="en-US" sz="1600" dirty="0"/>
            <a:t>Suggested habitat project objectives </a:t>
          </a:r>
        </a:p>
      </dgm:t>
    </dgm:pt>
    <dgm:pt modelId="{80C2019D-D709-44AE-AFC4-3F662190AD93}" type="parTrans" cxnId="{7B6F5630-D488-424E-8E2A-EB6DF37276D5}">
      <dgm:prSet/>
      <dgm:spPr/>
      <dgm:t>
        <a:bodyPr/>
        <a:lstStyle/>
        <a:p>
          <a:endParaRPr lang="en-US"/>
        </a:p>
      </dgm:t>
    </dgm:pt>
    <dgm:pt modelId="{0E2E1EE3-AB81-4F1C-8EF0-07485B46E8CC}" type="sibTrans" cxnId="{7B6F5630-D488-424E-8E2A-EB6DF37276D5}">
      <dgm:prSet/>
      <dgm:spPr/>
      <dgm:t>
        <a:bodyPr/>
        <a:lstStyle/>
        <a:p>
          <a:endParaRPr lang="en-US"/>
        </a:p>
      </dgm:t>
    </dgm:pt>
    <dgm:pt modelId="{6CF4A183-57DE-4B6A-994D-BAD6C684E0C7}">
      <dgm:prSet phldrT="[Text]" custT="1"/>
      <dgm:spPr/>
      <dgm:t>
        <a:bodyPr/>
        <a:lstStyle/>
        <a:p>
          <a:r>
            <a:rPr lang="en-US" sz="1600" dirty="0"/>
            <a:t>Provided a list of draft fundamental and mean objectives for CWG feedback</a:t>
          </a:r>
        </a:p>
      </dgm:t>
    </dgm:pt>
    <dgm:pt modelId="{A63FD050-627B-4E55-B67A-F8EEB65EC58C}" type="parTrans" cxnId="{9AB96496-8ACE-41B9-8366-988C77C74B3F}">
      <dgm:prSet/>
      <dgm:spPr/>
      <dgm:t>
        <a:bodyPr/>
        <a:lstStyle/>
        <a:p>
          <a:endParaRPr lang="en-US"/>
        </a:p>
      </dgm:t>
    </dgm:pt>
    <dgm:pt modelId="{35167D19-E565-4288-8A2E-A30DF85EF840}" type="sibTrans" cxnId="{9AB96496-8ACE-41B9-8366-988C77C74B3F}">
      <dgm:prSet/>
      <dgm:spPr/>
      <dgm:t>
        <a:bodyPr/>
        <a:lstStyle/>
        <a:p>
          <a:endParaRPr lang="en-US"/>
        </a:p>
      </dgm:t>
    </dgm:pt>
    <dgm:pt modelId="{C24D2D4B-8AFA-452B-B09B-4039E4797E66}">
      <dgm:prSet phldrT="[Text]" custT="1"/>
      <dgm:spPr/>
      <dgm:t>
        <a:bodyPr/>
        <a:lstStyle/>
        <a:p>
          <a:r>
            <a:rPr lang="en-US" sz="1600" dirty="0"/>
            <a:t>Planning for Workshop #3 (Ag Production)</a:t>
          </a:r>
        </a:p>
      </dgm:t>
    </dgm:pt>
    <dgm:pt modelId="{EC6BF705-E069-4097-A6CF-134DF67A0F51}" type="parTrans" cxnId="{DF98780B-FCFD-43AD-B243-8925DBB9F0CE}">
      <dgm:prSet/>
      <dgm:spPr/>
      <dgm:t>
        <a:bodyPr/>
        <a:lstStyle/>
        <a:p>
          <a:endParaRPr lang="en-US"/>
        </a:p>
      </dgm:t>
    </dgm:pt>
    <dgm:pt modelId="{95B6D292-F80A-4020-8EED-BC14947BDA94}" type="sibTrans" cxnId="{DF98780B-FCFD-43AD-B243-8925DBB9F0CE}">
      <dgm:prSet/>
      <dgm:spPr/>
      <dgm:t>
        <a:bodyPr/>
        <a:lstStyle/>
        <a:p>
          <a:endParaRPr lang="en-US"/>
        </a:p>
      </dgm:t>
    </dgm:pt>
    <dgm:pt modelId="{BFECA7FD-FFCB-40E9-A884-1573C44F4805}">
      <dgm:prSet phldrT="[Text]" custT="1"/>
      <dgm:spPr/>
      <dgm:t>
        <a:bodyPr/>
        <a:lstStyle/>
        <a:p>
          <a:r>
            <a:rPr lang="en-US" sz="1600" dirty="0"/>
            <a:t>Discussed conditions to make farming in the bypass a better endeavor</a:t>
          </a:r>
        </a:p>
      </dgm:t>
    </dgm:pt>
    <dgm:pt modelId="{1B1E7A03-FDC6-4690-A10C-2B7181F5E8E6}" type="parTrans" cxnId="{7B628D97-321D-4C4C-9E61-44FD253AB679}">
      <dgm:prSet/>
      <dgm:spPr/>
      <dgm:t>
        <a:bodyPr/>
        <a:lstStyle/>
        <a:p>
          <a:endParaRPr lang="en-US"/>
        </a:p>
      </dgm:t>
    </dgm:pt>
    <dgm:pt modelId="{F54CEC26-91B9-4C19-ADA7-B0E0B641A5C8}" type="sibTrans" cxnId="{7B628D97-321D-4C4C-9E61-44FD253AB679}">
      <dgm:prSet/>
      <dgm:spPr/>
      <dgm:t>
        <a:bodyPr/>
        <a:lstStyle/>
        <a:p>
          <a:endParaRPr lang="en-US"/>
        </a:p>
      </dgm:t>
    </dgm:pt>
    <dgm:pt modelId="{779AB6EB-131E-4065-A9A7-4D501F4EDEEB}">
      <dgm:prSet phldrT="[Text]" custT="1"/>
      <dgm:spPr/>
      <dgm:t>
        <a:bodyPr/>
        <a:lstStyle/>
        <a:p>
          <a:r>
            <a:rPr lang="en-US" sz="1600" dirty="0"/>
            <a:t>Explored types of actions to improve fish habitat and potential impacts on ag</a:t>
          </a:r>
        </a:p>
      </dgm:t>
    </dgm:pt>
    <dgm:pt modelId="{090C618A-942B-4811-BA42-D862533F5B1D}" type="parTrans" cxnId="{30B52234-FD53-41E2-9589-603ADE19BED1}">
      <dgm:prSet/>
      <dgm:spPr/>
      <dgm:t>
        <a:bodyPr/>
        <a:lstStyle/>
        <a:p>
          <a:endParaRPr lang="en-US"/>
        </a:p>
      </dgm:t>
    </dgm:pt>
    <dgm:pt modelId="{EF42ABC4-13E5-467F-BB14-3CE1D1891B65}" type="sibTrans" cxnId="{30B52234-FD53-41E2-9589-603ADE19BED1}">
      <dgm:prSet/>
      <dgm:spPr/>
      <dgm:t>
        <a:bodyPr/>
        <a:lstStyle/>
        <a:p>
          <a:endParaRPr lang="en-US"/>
        </a:p>
      </dgm:t>
    </dgm:pt>
    <dgm:pt modelId="{EA839865-9FAE-4D44-9340-368BAD99EF2A}" type="pres">
      <dgm:prSet presAssocID="{4C6B95E0-AE3E-41A8-9EA8-31F5395333FE}" presName="Name0" presStyleCnt="0">
        <dgm:presLayoutVars>
          <dgm:dir/>
          <dgm:animLvl val="lvl"/>
          <dgm:resizeHandles/>
        </dgm:presLayoutVars>
      </dgm:prSet>
      <dgm:spPr/>
    </dgm:pt>
    <dgm:pt modelId="{BA3735C0-B702-4A76-BCD4-69645968F911}" type="pres">
      <dgm:prSet presAssocID="{F40ED6BF-B7B7-41BA-8F2E-6BAB968B47C4}" presName="linNode" presStyleCnt="0"/>
      <dgm:spPr/>
    </dgm:pt>
    <dgm:pt modelId="{D2BC5162-FC36-437F-965F-81EC21AC740F}" type="pres">
      <dgm:prSet presAssocID="{F40ED6BF-B7B7-41BA-8F2E-6BAB968B47C4}" presName="parentShp" presStyleLbl="node1" presStyleIdx="0" presStyleCnt="3" custScaleY="140994">
        <dgm:presLayoutVars>
          <dgm:bulletEnabled val="1"/>
        </dgm:presLayoutVars>
      </dgm:prSet>
      <dgm:spPr/>
    </dgm:pt>
    <dgm:pt modelId="{0FF327ED-F6FA-4E19-AB6C-DBA7C3155994}" type="pres">
      <dgm:prSet presAssocID="{F40ED6BF-B7B7-41BA-8F2E-6BAB968B47C4}" presName="childShp" presStyleLbl="bgAccFollowNode1" presStyleIdx="0" presStyleCnt="3" custScaleY="176933">
        <dgm:presLayoutVars>
          <dgm:bulletEnabled val="1"/>
        </dgm:presLayoutVars>
      </dgm:prSet>
      <dgm:spPr/>
    </dgm:pt>
    <dgm:pt modelId="{CDF7CAB3-4ECF-4F71-B236-5429E6731F9A}" type="pres">
      <dgm:prSet presAssocID="{BCAF8791-DBD3-4560-9C90-B768F78CC9B0}" presName="spacing" presStyleCnt="0"/>
      <dgm:spPr/>
    </dgm:pt>
    <dgm:pt modelId="{2808C17A-4C47-46DE-A852-932E0C683238}" type="pres">
      <dgm:prSet presAssocID="{B6A4FD11-ECFC-4C85-8184-48ADBBF2395C}" presName="linNode" presStyleCnt="0"/>
      <dgm:spPr/>
    </dgm:pt>
    <dgm:pt modelId="{B95049F1-FF9F-4A7B-A709-4CF983EF6F36}" type="pres">
      <dgm:prSet presAssocID="{B6A4FD11-ECFC-4C85-8184-48ADBBF2395C}" presName="parentShp" presStyleLbl="node1" presStyleIdx="1" presStyleCnt="3" custScaleY="165607">
        <dgm:presLayoutVars>
          <dgm:bulletEnabled val="1"/>
        </dgm:presLayoutVars>
      </dgm:prSet>
      <dgm:spPr/>
    </dgm:pt>
    <dgm:pt modelId="{A6E58429-7F99-43E0-8AEE-0B7BC9099EDD}" type="pres">
      <dgm:prSet presAssocID="{B6A4FD11-ECFC-4C85-8184-48ADBBF2395C}" presName="childShp" presStyleLbl="bgAccFollowNode1" presStyleIdx="1" presStyleCnt="3" custScaleY="219702">
        <dgm:presLayoutVars>
          <dgm:bulletEnabled val="1"/>
        </dgm:presLayoutVars>
      </dgm:prSet>
      <dgm:spPr/>
    </dgm:pt>
    <dgm:pt modelId="{131BC1E7-3ACB-44EF-A864-6D959EC79519}" type="pres">
      <dgm:prSet presAssocID="{12A17578-20AE-49FA-9272-01AC93356C1D}" presName="spacing" presStyleCnt="0"/>
      <dgm:spPr/>
    </dgm:pt>
    <dgm:pt modelId="{6BDCFEAD-3FDB-4071-BCC2-E0E97CF2C2B4}" type="pres">
      <dgm:prSet presAssocID="{EBBA1711-A9FB-4827-B642-73955FDAE695}" presName="linNode" presStyleCnt="0"/>
      <dgm:spPr/>
    </dgm:pt>
    <dgm:pt modelId="{3D8B7CF0-6AAD-4E8F-9060-18A09C3296C3}" type="pres">
      <dgm:prSet presAssocID="{EBBA1711-A9FB-4827-B642-73955FDAE695}" presName="parentShp" presStyleLbl="node1" presStyleIdx="2" presStyleCnt="3" custScaleY="183968">
        <dgm:presLayoutVars>
          <dgm:bulletEnabled val="1"/>
        </dgm:presLayoutVars>
      </dgm:prSet>
      <dgm:spPr/>
    </dgm:pt>
    <dgm:pt modelId="{AB63EA0E-52BE-4BCB-9C8B-E861754D7E56}" type="pres">
      <dgm:prSet presAssocID="{EBBA1711-A9FB-4827-B642-73955FDAE695}" presName="childShp" presStyleLbl="bgAccFollowNode1" presStyleIdx="2" presStyleCnt="3" custScaleY="276974">
        <dgm:presLayoutVars>
          <dgm:bulletEnabled val="1"/>
        </dgm:presLayoutVars>
      </dgm:prSet>
      <dgm:spPr/>
    </dgm:pt>
  </dgm:ptLst>
  <dgm:cxnLst>
    <dgm:cxn modelId="{3B8CDA04-D955-4891-A42F-A61353BA5FD2}" type="presOf" srcId="{B6A4FD11-ECFC-4C85-8184-48ADBBF2395C}" destId="{B95049F1-FF9F-4A7B-A709-4CF983EF6F36}" srcOrd="0" destOrd="0" presId="urn:microsoft.com/office/officeart/2005/8/layout/vList6"/>
    <dgm:cxn modelId="{DF98780B-FCFD-43AD-B243-8925DBB9F0CE}" srcId="{B6A4FD11-ECFC-4C85-8184-48ADBBF2395C}" destId="{C24D2D4B-8AFA-452B-B09B-4039E4797E66}" srcOrd="3" destOrd="0" parTransId="{EC6BF705-E069-4097-A6CF-134DF67A0F51}" sibTransId="{95B6D292-F80A-4020-8EED-BC14947BDA94}"/>
    <dgm:cxn modelId="{EACE4D14-C78E-4C1A-B7FF-1BEDD3718728}" type="presOf" srcId="{C24D2D4B-8AFA-452B-B09B-4039E4797E66}" destId="{A6E58429-7F99-43E0-8AEE-0B7BC9099EDD}" srcOrd="0" destOrd="3" presId="urn:microsoft.com/office/officeart/2005/8/layout/vList6"/>
    <dgm:cxn modelId="{45EB2315-A94E-490F-8B17-07309C979085}" srcId="{F40ED6BF-B7B7-41BA-8F2E-6BAB968B47C4}" destId="{73202B70-444D-49EC-BEC2-2519CD3068BB}" srcOrd="4" destOrd="0" parTransId="{FC178842-5B75-404D-9224-7169CC9C10CA}" sibTransId="{B69D13AB-D54D-43E8-8311-D8D471EDCEE5}"/>
    <dgm:cxn modelId="{BFAF8324-1294-48DF-9BD1-547D001330DA}" type="presOf" srcId="{6CF4A183-57DE-4B6A-994D-BAD6C684E0C7}" destId="{A6E58429-7F99-43E0-8AEE-0B7BC9099EDD}" srcOrd="0" destOrd="2" presId="urn:microsoft.com/office/officeart/2005/8/layout/vList6"/>
    <dgm:cxn modelId="{7B6F5630-D488-424E-8E2A-EB6DF37276D5}" srcId="{F40ED6BF-B7B7-41BA-8F2E-6BAB968B47C4}" destId="{9BE8D59B-5E72-437F-AB02-5E9DB5CF1F74}" srcOrd="3" destOrd="0" parTransId="{80C2019D-D709-44AE-AFC4-3F662190AD93}" sibTransId="{0E2E1EE3-AB81-4F1C-8EF0-07485B46E8CC}"/>
    <dgm:cxn modelId="{30B52234-FD53-41E2-9589-603ADE19BED1}" srcId="{EBBA1711-A9FB-4827-B642-73955FDAE695}" destId="{779AB6EB-131E-4065-A9A7-4D501F4EDEEB}" srcOrd="3" destOrd="0" parTransId="{090C618A-942B-4811-BA42-D862533F5B1D}" sibTransId="{EF42ABC4-13E5-467F-BB14-3CE1D1891B65}"/>
    <dgm:cxn modelId="{9636E54B-3C2A-41C0-B839-BAAE8CB09029}" type="presOf" srcId="{779AB6EB-131E-4065-A9A7-4D501F4EDEEB}" destId="{AB63EA0E-52BE-4BCB-9C8B-E861754D7E56}" srcOrd="0" destOrd="3" presId="urn:microsoft.com/office/officeart/2005/8/layout/vList6"/>
    <dgm:cxn modelId="{5A6DFF52-181A-41FD-955C-DA92A347D65D}" type="presOf" srcId="{1D1FDC62-7FC1-411D-AEA5-64DCB3B49E9E}" destId="{A6E58429-7F99-43E0-8AEE-0B7BC9099EDD}" srcOrd="0" destOrd="1" presId="urn:microsoft.com/office/officeart/2005/8/layout/vList6"/>
    <dgm:cxn modelId="{75241374-A5CD-45BF-854B-060B31B4291B}" type="presOf" srcId="{64501CCD-26A8-4626-A458-2F825BC3ED0F}" destId="{A6E58429-7F99-43E0-8AEE-0B7BC9099EDD}" srcOrd="0" destOrd="0" presId="urn:microsoft.com/office/officeart/2005/8/layout/vList6"/>
    <dgm:cxn modelId="{6C8BCF55-394D-432D-A9CA-FFAC9E86105E}" type="presOf" srcId="{EE58262E-AE72-45BE-8FDF-0E497E738C6C}" destId="{AB63EA0E-52BE-4BCB-9C8B-E861754D7E56}" srcOrd="0" destOrd="1" presId="urn:microsoft.com/office/officeart/2005/8/layout/vList6"/>
    <dgm:cxn modelId="{104EAF57-63A3-40D5-9BD2-4F578E4745A4}" srcId="{F40ED6BF-B7B7-41BA-8F2E-6BAB968B47C4}" destId="{F44A9D77-C39D-44D9-BE12-73A3B07E6B76}" srcOrd="2" destOrd="0" parTransId="{AEEE90BF-4BA1-493D-ADF2-B97651B48E90}" sibTransId="{2D1E26BE-1583-4CA1-B14C-D619EFC5C634}"/>
    <dgm:cxn modelId="{54D57D7C-38D3-4617-BC18-714BAE95C679}" type="presOf" srcId="{1E587FBF-C6B4-40DD-940F-96D63B444E6E}" destId="{AB63EA0E-52BE-4BCB-9C8B-E861754D7E56}" srcOrd="0" destOrd="0" presId="urn:microsoft.com/office/officeart/2005/8/layout/vList6"/>
    <dgm:cxn modelId="{8870A381-A6EE-4A4C-82B1-DE57D9230ACD}" type="presOf" srcId="{0C27A7EA-9602-442A-94E5-8FB46D4E9A36}" destId="{0FF327ED-F6FA-4E19-AB6C-DBA7C3155994}" srcOrd="0" destOrd="0" presId="urn:microsoft.com/office/officeart/2005/8/layout/vList6"/>
    <dgm:cxn modelId="{E49D1A8E-6D07-45FC-8820-7B3D78E1E30C}" type="presOf" srcId="{4C6B95E0-AE3E-41A8-9EA8-31F5395333FE}" destId="{EA839865-9FAE-4D44-9340-368BAD99EF2A}" srcOrd="0" destOrd="0" presId="urn:microsoft.com/office/officeart/2005/8/layout/vList6"/>
    <dgm:cxn modelId="{9AB96496-8ACE-41B9-8366-988C77C74B3F}" srcId="{B6A4FD11-ECFC-4C85-8184-48ADBBF2395C}" destId="{6CF4A183-57DE-4B6A-994D-BAD6C684E0C7}" srcOrd="2" destOrd="0" parTransId="{A63FD050-627B-4E55-B67A-F8EEB65EC58C}" sibTransId="{35167D19-E565-4288-8A2E-A30DF85EF840}"/>
    <dgm:cxn modelId="{7B628D97-321D-4C4C-9E61-44FD253AB679}" srcId="{EBBA1711-A9FB-4827-B642-73955FDAE695}" destId="{BFECA7FD-FFCB-40E9-A884-1573C44F4805}" srcOrd="2" destOrd="0" parTransId="{1B1E7A03-FDC6-4690-A10C-2B7181F5E8E6}" sibTransId="{F54CEC26-91B9-4C19-ADA7-B0E0B641A5C8}"/>
    <dgm:cxn modelId="{F59CD397-4CD4-4E34-A5F2-898D07AE15A4}" type="presOf" srcId="{F40ED6BF-B7B7-41BA-8F2E-6BAB968B47C4}" destId="{D2BC5162-FC36-437F-965F-81EC21AC740F}" srcOrd="0" destOrd="0" presId="urn:microsoft.com/office/officeart/2005/8/layout/vList6"/>
    <dgm:cxn modelId="{F518B19A-C39C-4F03-B62C-B40FB5ED0C4F}" srcId="{F40ED6BF-B7B7-41BA-8F2E-6BAB968B47C4}" destId="{0C27A7EA-9602-442A-94E5-8FB46D4E9A36}" srcOrd="0" destOrd="0" parTransId="{641BAE6E-56F3-4AA5-B48D-657399774AD0}" sibTransId="{4336584D-4D85-42FC-9401-EF3C85713A28}"/>
    <dgm:cxn modelId="{C815D9A1-2481-4CAA-876B-3F1E6B9C2B4E}" srcId="{EBBA1711-A9FB-4827-B642-73955FDAE695}" destId="{EE58262E-AE72-45BE-8FDF-0E497E738C6C}" srcOrd="1" destOrd="0" parTransId="{A031ADCC-5AC7-4893-B876-3BF226C294C2}" sibTransId="{4E1849C0-E908-47D8-A08D-D9643CD31DE5}"/>
    <dgm:cxn modelId="{FC3444A9-0549-421D-B6A8-C5D72CD8DB21}" type="presOf" srcId="{9BE8D59B-5E72-437F-AB02-5E9DB5CF1F74}" destId="{0FF327ED-F6FA-4E19-AB6C-DBA7C3155994}" srcOrd="0" destOrd="3" presId="urn:microsoft.com/office/officeart/2005/8/layout/vList6"/>
    <dgm:cxn modelId="{BDBC58BA-55CC-47AF-BAB5-851212446BEF}" srcId="{4C6B95E0-AE3E-41A8-9EA8-31F5395333FE}" destId="{B6A4FD11-ECFC-4C85-8184-48ADBBF2395C}" srcOrd="1" destOrd="0" parTransId="{24B2B8B1-0DB7-4834-B394-393C5A91B818}" sibTransId="{12A17578-20AE-49FA-9272-01AC93356C1D}"/>
    <dgm:cxn modelId="{B02B58BB-E77C-4FC1-AEF5-8C1F7C2BFE78}" type="presOf" srcId="{BFECA7FD-FFCB-40E9-A884-1573C44F4805}" destId="{AB63EA0E-52BE-4BCB-9C8B-E861754D7E56}" srcOrd="0" destOrd="2" presId="urn:microsoft.com/office/officeart/2005/8/layout/vList6"/>
    <dgm:cxn modelId="{E0E139C2-030F-4889-9D88-34BF41A3EEF5}" srcId="{B6A4FD11-ECFC-4C85-8184-48ADBBF2395C}" destId="{64501CCD-26A8-4626-A458-2F825BC3ED0F}" srcOrd="0" destOrd="0" parTransId="{F2D918AE-BD33-4FB2-9BB4-EE05C32E1E64}" sibTransId="{F98A44A4-60F0-4FD4-BA11-1C2A6D8B6333}"/>
    <dgm:cxn modelId="{CD4B71C2-BEF4-4AD5-83A7-876168C960E6}" srcId="{4C6B95E0-AE3E-41A8-9EA8-31F5395333FE}" destId="{F40ED6BF-B7B7-41BA-8F2E-6BAB968B47C4}" srcOrd="0" destOrd="0" parTransId="{4A60E870-F069-4EEF-A9DF-47AE1E3C5F3D}" sibTransId="{BCAF8791-DBD3-4560-9C90-B768F78CC9B0}"/>
    <dgm:cxn modelId="{37FD2FC8-7747-4298-BAFE-78041C1DFCB7}" srcId="{EBBA1711-A9FB-4827-B642-73955FDAE695}" destId="{1E587FBF-C6B4-40DD-940F-96D63B444E6E}" srcOrd="0" destOrd="0" parTransId="{EA8BAB9A-C479-4EA7-A560-19A78FDFA04A}" sibTransId="{C89D1813-F432-463A-9C47-E66C14EF70F9}"/>
    <dgm:cxn modelId="{039EE8D6-4898-4495-B54C-CC4610B9D7C8}" srcId="{B6A4FD11-ECFC-4C85-8184-48ADBBF2395C}" destId="{1D1FDC62-7FC1-411D-AEA5-64DCB3B49E9E}" srcOrd="1" destOrd="0" parTransId="{98D83F3C-DB8E-4D8F-B541-4DE8558E114F}" sibTransId="{FCDFD88F-C1A8-4153-BB08-5090F7F68D94}"/>
    <dgm:cxn modelId="{996333EC-C5F3-4B7F-9EFA-1D021B5F5391}" type="presOf" srcId="{F44A9D77-C39D-44D9-BE12-73A3B07E6B76}" destId="{0FF327ED-F6FA-4E19-AB6C-DBA7C3155994}" srcOrd="0" destOrd="2" presId="urn:microsoft.com/office/officeart/2005/8/layout/vList6"/>
    <dgm:cxn modelId="{7E4E3DEC-70F3-45ED-A28B-84DB5488C7A6}" srcId="{4C6B95E0-AE3E-41A8-9EA8-31F5395333FE}" destId="{EBBA1711-A9FB-4827-B642-73955FDAE695}" srcOrd="2" destOrd="0" parTransId="{1E9FF8F7-548D-479D-9431-B4C70B761F01}" sibTransId="{CFF9B725-42EE-4912-80B1-B071119EAE1F}"/>
    <dgm:cxn modelId="{DE5C1FF4-CC4E-4822-BA71-71B86D6BAF89}" type="presOf" srcId="{EBBA1711-A9FB-4827-B642-73955FDAE695}" destId="{3D8B7CF0-6AAD-4E8F-9060-18A09C3296C3}" srcOrd="0" destOrd="0" presId="urn:microsoft.com/office/officeart/2005/8/layout/vList6"/>
    <dgm:cxn modelId="{0C0A2AF8-E388-4263-89B3-728F2679189B}" type="presOf" srcId="{73202B70-444D-49EC-BEC2-2519CD3068BB}" destId="{0FF327ED-F6FA-4E19-AB6C-DBA7C3155994}" srcOrd="0" destOrd="4" presId="urn:microsoft.com/office/officeart/2005/8/layout/vList6"/>
    <dgm:cxn modelId="{14B953F8-5B8B-4F22-8CA5-1E4CF53941EE}" type="presOf" srcId="{4FEE3908-7144-46AD-B92D-2C5F24E96A41}" destId="{0FF327ED-F6FA-4E19-AB6C-DBA7C3155994}" srcOrd="0" destOrd="1" presId="urn:microsoft.com/office/officeart/2005/8/layout/vList6"/>
    <dgm:cxn modelId="{37862CFB-30F9-488C-A165-C6A891DC064D}" srcId="{F40ED6BF-B7B7-41BA-8F2E-6BAB968B47C4}" destId="{4FEE3908-7144-46AD-B92D-2C5F24E96A41}" srcOrd="1" destOrd="0" parTransId="{A5D287EE-DA18-433A-A82E-EE003B7EE993}" sibTransId="{9B4A9AA4-6AAC-4BA5-A9DB-A07F2129F97A}"/>
    <dgm:cxn modelId="{D789A6E0-75AB-4736-B90F-3A9096298709}" type="presParOf" srcId="{EA839865-9FAE-4D44-9340-368BAD99EF2A}" destId="{BA3735C0-B702-4A76-BCD4-69645968F911}" srcOrd="0" destOrd="0" presId="urn:microsoft.com/office/officeart/2005/8/layout/vList6"/>
    <dgm:cxn modelId="{D2A8EF3A-F0D0-4328-84C4-56085E0ECA98}" type="presParOf" srcId="{BA3735C0-B702-4A76-BCD4-69645968F911}" destId="{D2BC5162-FC36-437F-965F-81EC21AC740F}" srcOrd="0" destOrd="0" presId="urn:microsoft.com/office/officeart/2005/8/layout/vList6"/>
    <dgm:cxn modelId="{B99DB7F8-302A-4A89-86FE-3DEECB04DF77}" type="presParOf" srcId="{BA3735C0-B702-4A76-BCD4-69645968F911}" destId="{0FF327ED-F6FA-4E19-AB6C-DBA7C3155994}" srcOrd="1" destOrd="0" presId="urn:microsoft.com/office/officeart/2005/8/layout/vList6"/>
    <dgm:cxn modelId="{663C5FC1-01E3-48BB-A5FF-FC8BBFFEE5F9}" type="presParOf" srcId="{EA839865-9FAE-4D44-9340-368BAD99EF2A}" destId="{CDF7CAB3-4ECF-4F71-B236-5429E6731F9A}" srcOrd="1" destOrd="0" presId="urn:microsoft.com/office/officeart/2005/8/layout/vList6"/>
    <dgm:cxn modelId="{CC6599F5-833E-4DF4-8C29-BE3AB33534F3}" type="presParOf" srcId="{EA839865-9FAE-4D44-9340-368BAD99EF2A}" destId="{2808C17A-4C47-46DE-A852-932E0C683238}" srcOrd="2" destOrd="0" presId="urn:microsoft.com/office/officeart/2005/8/layout/vList6"/>
    <dgm:cxn modelId="{65990893-7549-459D-8CBB-F0F91BDA6D76}" type="presParOf" srcId="{2808C17A-4C47-46DE-A852-932E0C683238}" destId="{B95049F1-FF9F-4A7B-A709-4CF983EF6F36}" srcOrd="0" destOrd="0" presId="urn:microsoft.com/office/officeart/2005/8/layout/vList6"/>
    <dgm:cxn modelId="{BE9FE188-37F0-4F08-B466-5CBC071E173F}" type="presParOf" srcId="{2808C17A-4C47-46DE-A852-932E0C683238}" destId="{A6E58429-7F99-43E0-8AEE-0B7BC9099EDD}" srcOrd="1" destOrd="0" presId="urn:microsoft.com/office/officeart/2005/8/layout/vList6"/>
    <dgm:cxn modelId="{2143B1FC-373D-45AE-8A29-ED1BB36C94F8}" type="presParOf" srcId="{EA839865-9FAE-4D44-9340-368BAD99EF2A}" destId="{131BC1E7-3ACB-44EF-A864-6D959EC79519}" srcOrd="3" destOrd="0" presId="urn:microsoft.com/office/officeart/2005/8/layout/vList6"/>
    <dgm:cxn modelId="{779A83A5-B522-4A39-8417-B4B9630BE7FF}" type="presParOf" srcId="{EA839865-9FAE-4D44-9340-368BAD99EF2A}" destId="{6BDCFEAD-3FDB-4071-BCC2-E0E97CF2C2B4}" srcOrd="4" destOrd="0" presId="urn:microsoft.com/office/officeart/2005/8/layout/vList6"/>
    <dgm:cxn modelId="{DBF17E9E-D34D-462A-A393-9B263800A4E3}" type="presParOf" srcId="{6BDCFEAD-3FDB-4071-BCC2-E0E97CF2C2B4}" destId="{3D8B7CF0-6AAD-4E8F-9060-18A09C3296C3}" srcOrd="0" destOrd="0" presId="urn:microsoft.com/office/officeart/2005/8/layout/vList6"/>
    <dgm:cxn modelId="{8E399D70-4576-4242-89F9-3BB934070653}" type="presParOf" srcId="{6BDCFEAD-3FDB-4071-BCC2-E0E97CF2C2B4}" destId="{AB63EA0E-52BE-4BCB-9C8B-E861754D7E5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6B95E0-AE3E-41A8-9EA8-31F5395333F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40ED6BF-B7B7-41BA-8F2E-6BAB968B47C4}">
      <dgm:prSet phldrT="[Text]"/>
      <dgm:spPr/>
      <dgm:t>
        <a:bodyPr/>
        <a:lstStyle/>
        <a:p>
          <a:r>
            <a:rPr lang="en-US" dirty="0"/>
            <a:t>Core Working Group Meeting #3</a:t>
          </a:r>
        </a:p>
      </dgm:t>
    </dgm:pt>
    <dgm:pt modelId="{4A60E870-F069-4EEF-A9DF-47AE1E3C5F3D}" type="parTrans" cxnId="{CD4B71C2-BEF4-4AD5-83A7-876168C960E6}">
      <dgm:prSet/>
      <dgm:spPr/>
      <dgm:t>
        <a:bodyPr/>
        <a:lstStyle/>
        <a:p>
          <a:endParaRPr lang="en-US"/>
        </a:p>
      </dgm:t>
    </dgm:pt>
    <dgm:pt modelId="{BCAF8791-DBD3-4560-9C90-B768F78CC9B0}" type="sibTrans" cxnId="{CD4B71C2-BEF4-4AD5-83A7-876168C960E6}">
      <dgm:prSet/>
      <dgm:spPr/>
      <dgm:t>
        <a:bodyPr/>
        <a:lstStyle/>
        <a:p>
          <a:endParaRPr lang="en-US"/>
        </a:p>
      </dgm:t>
    </dgm:pt>
    <dgm:pt modelId="{0C27A7EA-9602-442A-94E5-8FB46D4E9A36}">
      <dgm:prSet phldrT="[Text]" custT="1"/>
      <dgm:spPr/>
      <dgm:t>
        <a:bodyPr/>
        <a:lstStyle/>
        <a:p>
          <a:r>
            <a:rPr lang="en-US" sz="1600" dirty="0"/>
            <a:t>Held June 2021</a:t>
          </a:r>
        </a:p>
      </dgm:t>
    </dgm:pt>
    <dgm:pt modelId="{641BAE6E-56F3-4AA5-B48D-657399774AD0}" type="parTrans" cxnId="{F518B19A-C39C-4F03-B62C-B40FB5ED0C4F}">
      <dgm:prSet/>
      <dgm:spPr/>
      <dgm:t>
        <a:bodyPr/>
        <a:lstStyle/>
        <a:p>
          <a:endParaRPr lang="en-US"/>
        </a:p>
      </dgm:t>
    </dgm:pt>
    <dgm:pt modelId="{4336584D-4D85-42FC-9401-EF3C85713A28}" type="sibTrans" cxnId="{F518B19A-C39C-4F03-B62C-B40FB5ED0C4F}">
      <dgm:prSet/>
      <dgm:spPr/>
      <dgm:t>
        <a:bodyPr/>
        <a:lstStyle/>
        <a:p>
          <a:endParaRPr lang="en-US"/>
        </a:p>
      </dgm:t>
    </dgm:pt>
    <dgm:pt modelId="{4FEE3908-7144-46AD-B92D-2C5F24E96A41}">
      <dgm:prSet phldrT="[Text]" custT="1"/>
      <dgm:spPr/>
      <dgm:t>
        <a:bodyPr/>
        <a:lstStyle/>
        <a:p>
          <a:r>
            <a:rPr lang="en-US" sz="1600" dirty="0"/>
            <a:t>Continued revising fundamental and means objectives</a:t>
          </a:r>
        </a:p>
      </dgm:t>
    </dgm:pt>
    <dgm:pt modelId="{A5D287EE-DA18-433A-A82E-EE003B7EE993}" type="parTrans" cxnId="{37862CFB-30F9-488C-A165-C6A891DC064D}">
      <dgm:prSet/>
      <dgm:spPr/>
      <dgm:t>
        <a:bodyPr/>
        <a:lstStyle/>
        <a:p>
          <a:endParaRPr lang="en-US"/>
        </a:p>
      </dgm:t>
    </dgm:pt>
    <dgm:pt modelId="{9B4A9AA4-6AAC-4BA5-A9DB-A07F2129F97A}" type="sibTrans" cxnId="{37862CFB-30F9-488C-A165-C6A891DC064D}">
      <dgm:prSet/>
      <dgm:spPr/>
      <dgm:t>
        <a:bodyPr/>
        <a:lstStyle/>
        <a:p>
          <a:endParaRPr lang="en-US"/>
        </a:p>
      </dgm:t>
    </dgm:pt>
    <dgm:pt modelId="{B6A4FD11-ECFC-4C85-8184-48ADBBF2395C}">
      <dgm:prSet phldrT="[Text]"/>
      <dgm:spPr/>
      <dgm:t>
        <a:bodyPr/>
        <a:lstStyle/>
        <a:p>
          <a:r>
            <a:rPr lang="en-US" dirty="0"/>
            <a:t>Workshop #4- Flood Management</a:t>
          </a:r>
        </a:p>
      </dgm:t>
    </dgm:pt>
    <dgm:pt modelId="{24B2B8B1-0DB7-4834-B394-393C5A91B818}" type="parTrans" cxnId="{BDBC58BA-55CC-47AF-BAB5-851212446BEF}">
      <dgm:prSet/>
      <dgm:spPr/>
      <dgm:t>
        <a:bodyPr/>
        <a:lstStyle/>
        <a:p>
          <a:endParaRPr lang="en-US"/>
        </a:p>
      </dgm:t>
    </dgm:pt>
    <dgm:pt modelId="{12A17578-20AE-49FA-9272-01AC93356C1D}" type="sibTrans" cxnId="{BDBC58BA-55CC-47AF-BAB5-851212446BEF}">
      <dgm:prSet/>
      <dgm:spPr/>
      <dgm:t>
        <a:bodyPr/>
        <a:lstStyle/>
        <a:p>
          <a:endParaRPr lang="en-US"/>
        </a:p>
      </dgm:t>
    </dgm:pt>
    <dgm:pt modelId="{64501CCD-26A8-4626-A458-2F825BC3ED0F}">
      <dgm:prSet phldrT="[Text]" custT="1"/>
      <dgm:spPr/>
      <dgm:t>
        <a:bodyPr/>
        <a:lstStyle/>
        <a:p>
          <a:r>
            <a:rPr lang="en-US" sz="1600" dirty="0"/>
            <a:t>Held June 2021</a:t>
          </a:r>
        </a:p>
      </dgm:t>
    </dgm:pt>
    <dgm:pt modelId="{F2D918AE-BD33-4FB2-9BB4-EE05C32E1E64}" type="parTrans" cxnId="{E0E139C2-030F-4889-9D88-34BF41A3EEF5}">
      <dgm:prSet/>
      <dgm:spPr/>
      <dgm:t>
        <a:bodyPr/>
        <a:lstStyle/>
        <a:p>
          <a:endParaRPr lang="en-US"/>
        </a:p>
      </dgm:t>
    </dgm:pt>
    <dgm:pt modelId="{F98A44A4-60F0-4FD4-BA11-1C2A6D8B6333}" type="sibTrans" cxnId="{E0E139C2-030F-4889-9D88-34BF41A3EEF5}">
      <dgm:prSet/>
      <dgm:spPr/>
      <dgm:t>
        <a:bodyPr/>
        <a:lstStyle/>
        <a:p>
          <a:endParaRPr lang="en-US"/>
        </a:p>
      </dgm:t>
    </dgm:pt>
    <dgm:pt modelId="{EBBA1711-A9FB-4827-B642-73955FDAE695}">
      <dgm:prSet phldrT="[Text]"/>
      <dgm:spPr/>
      <dgm:t>
        <a:bodyPr/>
        <a:lstStyle/>
        <a:p>
          <a:r>
            <a:rPr lang="en-US" dirty="0"/>
            <a:t>Core Working Group Meeting #4</a:t>
          </a:r>
        </a:p>
      </dgm:t>
    </dgm:pt>
    <dgm:pt modelId="{1E9FF8F7-548D-479D-9431-B4C70B761F01}" type="parTrans" cxnId="{7E4E3DEC-70F3-45ED-A28B-84DB5488C7A6}">
      <dgm:prSet/>
      <dgm:spPr/>
      <dgm:t>
        <a:bodyPr/>
        <a:lstStyle/>
        <a:p>
          <a:endParaRPr lang="en-US"/>
        </a:p>
      </dgm:t>
    </dgm:pt>
    <dgm:pt modelId="{CFF9B725-42EE-4912-80B1-B071119EAE1F}" type="sibTrans" cxnId="{7E4E3DEC-70F3-45ED-A28B-84DB5488C7A6}">
      <dgm:prSet/>
      <dgm:spPr/>
      <dgm:t>
        <a:bodyPr/>
        <a:lstStyle/>
        <a:p>
          <a:endParaRPr lang="en-US"/>
        </a:p>
      </dgm:t>
    </dgm:pt>
    <dgm:pt modelId="{1E587FBF-C6B4-40DD-940F-96D63B444E6E}">
      <dgm:prSet phldrT="[Text]" custT="1"/>
      <dgm:spPr/>
      <dgm:t>
        <a:bodyPr/>
        <a:lstStyle/>
        <a:p>
          <a:r>
            <a:rPr lang="en-US" sz="1600" dirty="0"/>
            <a:t>Held August 2021</a:t>
          </a:r>
        </a:p>
      </dgm:t>
    </dgm:pt>
    <dgm:pt modelId="{EA8BAB9A-C479-4EA7-A560-19A78FDFA04A}" type="parTrans" cxnId="{37FD2FC8-7747-4298-BAFE-78041C1DFCB7}">
      <dgm:prSet/>
      <dgm:spPr/>
      <dgm:t>
        <a:bodyPr/>
        <a:lstStyle/>
        <a:p>
          <a:endParaRPr lang="en-US"/>
        </a:p>
      </dgm:t>
    </dgm:pt>
    <dgm:pt modelId="{C89D1813-F432-463A-9C47-E66C14EF70F9}" type="sibTrans" cxnId="{37FD2FC8-7747-4298-BAFE-78041C1DFCB7}">
      <dgm:prSet/>
      <dgm:spPr/>
      <dgm:t>
        <a:bodyPr/>
        <a:lstStyle/>
        <a:p>
          <a:endParaRPr lang="en-US"/>
        </a:p>
      </dgm:t>
    </dgm:pt>
    <dgm:pt modelId="{EE58262E-AE72-45BE-8FDF-0E497E738C6C}">
      <dgm:prSet phldrT="[Text]" custT="1"/>
      <dgm:spPr/>
      <dgm:t>
        <a:bodyPr/>
        <a:lstStyle/>
        <a:p>
          <a:r>
            <a:rPr lang="en-US" sz="1600" dirty="0"/>
            <a:t>Shared Sub-team meeting updates</a:t>
          </a:r>
        </a:p>
      </dgm:t>
    </dgm:pt>
    <dgm:pt modelId="{A031ADCC-5AC7-4893-B876-3BF226C294C2}" type="parTrans" cxnId="{C815D9A1-2481-4CAA-876B-3F1E6B9C2B4E}">
      <dgm:prSet/>
      <dgm:spPr/>
      <dgm:t>
        <a:bodyPr/>
        <a:lstStyle/>
        <a:p>
          <a:endParaRPr lang="en-US"/>
        </a:p>
      </dgm:t>
    </dgm:pt>
    <dgm:pt modelId="{4E1849C0-E908-47D8-A08D-D9643CD31DE5}" type="sibTrans" cxnId="{C815D9A1-2481-4CAA-876B-3F1E6B9C2B4E}">
      <dgm:prSet/>
      <dgm:spPr/>
      <dgm:t>
        <a:bodyPr/>
        <a:lstStyle/>
        <a:p>
          <a:endParaRPr lang="en-US"/>
        </a:p>
      </dgm:t>
    </dgm:pt>
    <dgm:pt modelId="{73202B70-444D-49EC-BEC2-2519CD3068BB}">
      <dgm:prSet phldrT="[Text]"/>
      <dgm:spPr/>
      <dgm:t>
        <a:bodyPr/>
        <a:lstStyle/>
        <a:p>
          <a:endParaRPr lang="en-US" sz="1300" dirty="0"/>
        </a:p>
      </dgm:t>
    </dgm:pt>
    <dgm:pt modelId="{FC178842-5B75-404D-9224-7169CC9C10CA}" type="parTrans" cxnId="{45EB2315-A94E-490F-8B17-07309C979085}">
      <dgm:prSet/>
      <dgm:spPr/>
      <dgm:t>
        <a:bodyPr/>
        <a:lstStyle/>
        <a:p>
          <a:endParaRPr lang="en-US"/>
        </a:p>
      </dgm:t>
    </dgm:pt>
    <dgm:pt modelId="{B69D13AB-D54D-43E8-8311-D8D471EDCEE5}" type="sibTrans" cxnId="{45EB2315-A94E-490F-8B17-07309C979085}">
      <dgm:prSet/>
      <dgm:spPr/>
      <dgm:t>
        <a:bodyPr/>
        <a:lstStyle/>
        <a:p>
          <a:endParaRPr lang="en-US"/>
        </a:p>
      </dgm:t>
    </dgm:pt>
    <dgm:pt modelId="{1D1FDC62-7FC1-411D-AEA5-64DCB3B49E9E}">
      <dgm:prSet phldrT="[Text]" custT="1"/>
      <dgm:spPr/>
      <dgm:t>
        <a:bodyPr/>
        <a:lstStyle/>
        <a:p>
          <a:r>
            <a:rPr lang="en-US" sz="1600" dirty="0"/>
            <a:t>Reviewed flood management in the bypass and Feather River corridor (perspectives from DWR, Reclamation Districts, and CVFPB)</a:t>
          </a:r>
        </a:p>
      </dgm:t>
    </dgm:pt>
    <dgm:pt modelId="{98D83F3C-DB8E-4D8F-B541-4DE8558E114F}" type="parTrans" cxnId="{039EE8D6-4898-4495-B54C-CC4610B9D7C8}">
      <dgm:prSet/>
      <dgm:spPr/>
      <dgm:t>
        <a:bodyPr/>
        <a:lstStyle/>
        <a:p>
          <a:endParaRPr lang="en-US"/>
        </a:p>
      </dgm:t>
    </dgm:pt>
    <dgm:pt modelId="{FCDFD88F-C1A8-4153-BB08-5090F7F68D94}" type="sibTrans" cxnId="{039EE8D6-4898-4495-B54C-CC4610B9D7C8}">
      <dgm:prSet/>
      <dgm:spPr/>
      <dgm:t>
        <a:bodyPr/>
        <a:lstStyle/>
        <a:p>
          <a:endParaRPr lang="en-US"/>
        </a:p>
      </dgm:t>
    </dgm:pt>
    <dgm:pt modelId="{9BE8D59B-5E72-437F-AB02-5E9DB5CF1F74}">
      <dgm:prSet phldrT="[Text]" custT="1"/>
      <dgm:spPr/>
      <dgm:t>
        <a:bodyPr/>
        <a:lstStyle/>
        <a:p>
          <a:r>
            <a:rPr lang="en-US" sz="1600" dirty="0"/>
            <a:t>Reviewed Technical Team’s modeling approach and tools</a:t>
          </a:r>
        </a:p>
      </dgm:t>
    </dgm:pt>
    <dgm:pt modelId="{80C2019D-D709-44AE-AFC4-3F662190AD93}" type="parTrans" cxnId="{7B6F5630-D488-424E-8E2A-EB6DF37276D5}">
      <dgm:prSet/>
      <dgm:spPr/>
      <dgm:t>
        <a:bodyPr/>
        <a:lstStyle/>
        <a:p>
          <a:endParaRPr lang="en-US"/>
        </a:p>
      </dgm:t>
    </dgm:pt>
    <dgm:pt modelId="{0E2E1EE3-AB81-4F1C-8EF0-07485B46E8CC}" type="sibTrans" cxnId="{7B6F5630-D488-424E-8E2A-EB6DF37276D5}">
      <dgm:prSet/>
      <dgm:spPr/>
      <dgm:t>
        <a:bodyPr/>
        <a:lstStyle/>
        <a:p>
          <a:endParaRPr lang="en-US"/>
        </a:p>
      </dgm:t>
    </dgm:pt>
    <dgm:pt modelId="{BFECA7FD-FFCB-40E9-A884-1573C44F4805}">
      <dgm:prSet phldrT="[Text]" custT="1"/>
      <dgm:spPr/>
      <dgm:t>
        <a:bodyPr/>
        <a:lstStyle/>
        <a:p>
          <a:r>
            <a:rPr lang="en-US" sz="1600" dirty="0"/>
            <a:t>Reviewed work plan and conceptual plan sections</a:t>
          </a:r>
        </a:p>
      </dgm:t>
    </dgm:pt>
    <dgm:pt modelId="{1B1E7A03-FDC6-4690-A10C-2B7181F5E8E6}" type="parTrans" cxnId="{7B628D97-321D-4C4C-9E61-44FD253AB679}">
      <dgm:prSet/>
      <dgm:spPr/>
      <dgm:t>
        <a:bodyPr/>
        <a:lstStyle/>
        <a:p>
          <a:endParaRPr lang="en-US"/>
        </a:p>
      </dgm:t>
    </dgm:pt>
    <dgm:pt modelId="{F54CEC26-91B9-4C19-ADA7-B0E0B641A5C8}" type="sibTrans" cxnId="{7B628D97-321D-4C4C-9E61-44FD253AB679}">
      <dgm:prSet/>
      <dgm:spPr/>
      <dgm:t>
        <a:bodyPr/>
        <a:lstStyle/>
        <a:p>
          <a:endParaRPr lang="en-US"/>
        </a:p>
      </dgm:t>
    </dgm:pt>
    <dgm:pt modelId="{779AB6EB-131E-4065-A9A7-4D501F4EDEEB}">
      <dgm:prSet phldrT="[Text]" custT="1"/>
      <dgm:spPr/>
      <dgm:t>
        <a:bodyPr/>
        <a:lstStyle/>
        <a:p>
          <a:r>
            <a:rPr lang="en-US" sz="1600" dirty="0"/>
            <a:t>Discussed initial conceptual alternatives for Dos Rios, Goose Club, and Nelson Slough </a:t>
          </a:r>
        </a:p>
      </dgm:t>
    </dgm:pt>
    <dgm:pt modelId="{090C618A-942B-4811-BA42-D862533F5B1D}" type="parTrans" cxnId="{30B52234-FD53-41E2-9589-603ADE19BED1}">
      <dgm:prSet/>
      <dgm:spPr/>
      <dgm:t>
        <a:bodyPr/>
        <a:lstStyle/>
        <a:p>
          <a:endParaRPr lang="en-US"/>
        </a:p>
      </dgm:t>
    </dgm:pt>
    <dgm:pt modelId="{EF42ABC4-13E5-467F-BB14-3CE1D1891B65}" type="sibTrans" cxnId="{30B52234-FD53-41E2-9589-603ADE19BED1}">
      <dgm:prSet/>
      <dgm:spPr/>
      <dgm:t>
        <a:bodyPr/>
        <a:lstStyle/>
        <a:p>
          <a:endParaRPr lang="en-US"/>
        </a:p>
      </dgm:t>
    </dgm:pt>
    <dgm:pt modelId="{891A5F5E-C921-45C7-B918-FF8D30E8D19C}">
      <dgm:prSet phldrT="[Text]" custT="1"/>
      <dgm:spPr/>
      <dgm:t>
        <a:bodyPr/>
        <a:lstStyle/>
        <a:p>
          <a:r>
            <a:rPr lang="en-US" sz="1600" dirty="0"/>
            <a:t>Planning for Workshop #4 (Flood Management)</a:t>
          </a:r>
        </a:p>
      </dgm:t>
    </dgm:pt>
    <dgm:pt modelId="{E0719F11-883D-40DD-9B7F-1FC86D988607}" type="parTrans" cxnId="{D43542F6-A3E4-400B-9273-E995DC05E8B0}">
      <dgm:prSet/>
      <dgm:spPr/>
      <dgm:t>
        <a:bodyPr/>
        <a:lstStyle/>
        <a:p>
          <a:endParaRPr lang="en-US"/>
        </a:p>
      </dgm:t>
    </dgm:pt>
    <dgm:pt modelId="{85946568-2957-44D2-B423-D1A1E3F998D4}" type="sibTrans" cxnId="{D43542F6-A3E4-400B-9273-E995DC05E8B0}">
      <dgm:prSet/>
      <dgm:spPr/>
      <dgm:t>
        <a:bodyPr/>
        <a:lstStyle/>
        <a:p>
          <a:endParaRPr lang="en-US"/>
        </a:p>
      </dgm:t>
    </dgm:pt>
    <dgm:pt modelId="{0BAEC686-4376-462E-A217-F0CD03DBDDF3}">
      <dgm:prSet phldrT="[Text]" custT="1"/>
      <dgm:spPr/>
      <dgm:t>
        <a:bodyPr/>
        <a:lstStyle/>
        <a:p>
          <a:r>
            <a:rPr lang="en-US" sz="1600" dirty="0"/>
            <a:t>Identified need for fish and ag sub-team meetings</a:t>
          </a:r>
        </a:p>
      </dgm:t>
    </dgm:pt>
    <dgm:pt modelId="{AF27A66C-9311-475D-AB42-9C3AC13EEDAE}" type="parTrans" cxnId="{4F633E3C-5FD6-41FF-B900-57A7FA803AA6}">
      <dgm:prSet/>
      <dgm:spPr/>
      <dgm:t>
        <a:bodyPr/>
        <a:lstStyle/>
        <a:p>
          <a:endParaRPr lang="en-US"/>
        </a:p>
      </dgm:t>
    </dgm:pt>
    <dgm:pt modelId="{2E2E1F9C-25F3-44EB-A6F0-099EB7A60626}" type="sibTrans" cxnId="{4F633E3C-5FD6-41FF-B900-57A7FA803AA6}">
      <dgm:prSet/>
      <dgm:spPr/>
      <dgm:t>
        <a:bodyPr/>
        <a:lstStyle/>
        <a:p>
          <a:endParaRPr lang="en-US"/>
        </a:p>
      </dgm:t>
    </dgm:pt>
    <dgm:pt modelId="{EA839865-9FAE-4D44-9340-368BAD99EF2A}" type="pres">
      <dgm:prSet presAssocID="{4C6B95E0-AE3E-41A8-9EA8-31F5395333FE}" presName="Name0" presStyleCnt="0">
        <dgm:presLayoutVars>
          <dgm:dir/>
          <dgm:animLvl val="lvl"/>
          <dgm:resizeHandles/>
        </dgm:presLayoutVars>
      </dgm:prSet>
      <dgm:spPr/>
    </dgm:pt>
    <dgm:pt modelId="{BA3735C0-B702-4A76-BCD4-69645968F911}" type="pres">
      <dgm:prSet presAssocID="{F40ED6BF-B7B7-41BA-8F2E-6BAB968B47C4}" presName="linNode" presStyleCnt="0"/>
      <dgm:spPr/>
    </dgm:pt>
    <dgm:pt modelId="{D2BC5162-FC36-437F-965F-81EC21AC740F}" type="pres">
      <dgm:prSet presAssocID="{F40ED6BF-B7B7-41BA-8F2E-6BAB968B47C4}" presName="parentShp" presStyleLbl="node1" presStyleIdx="0" presStyleCnt="3" custScaleY="177814">
        <dgm:presLayoutVars>
          <dgm:bulletEnabled val="1"/>
        </dgm:presLayoutVars>
      </dgm:prSet>
      <dgm:spPr/>
    </dgm:pt>
    <dgm:pt modelId="{0FF327ED-F6FA-4E19-AB6C-DBA7C3155994}" type="pres">
      <dgm:prSet presAssocID="{F40ED6BF-B7B7-41BA-8F2E-6BAB968B47C4}" presName="childShp" presStyleLbl="bgAccFollowNode1" presStyleIdx="0" presStyleCnt="3" custScaleX="102679" custScaleY="239739" custLinFactNeighborX="0" custLinFactNeighborY="-2038">
        <dgm:presLayoutVars>
          <dgm:bulletEnabled val="1"/>
        </dgm:presLayoutVars>
      </dgm:prSet>
      <dgm:spPr/>
    </dgm:pt>
    <dgm:pt modelId="{CDF7CAB3-4ECF-4F71-B236-5429E6731F9A}" type="pres">
      <dgm:prSet presAssocID="{BCAF8791-DBD3-4560-9C90-B768F78CC9B0}" presName="spacing" presStyleCnt="0"/>
      <dgm:spPr/>
    </dgm:pt>
    <dgm:pt modelId="{2808C17A-4C47-46DE-A852-932E0C683238}" type="pres">
      <dgm:prSet presAssocID="{B6A4FD11-ECFC-4C85-8184-48ADBBF2395C}" presName="linNode" presStyleCnt="0"/>
      <dgm:spPr/>
    </dgm:pt>
    <dgm:pt modelId="{B95049F1-FF9F-4A7B-A709-4CF983EF6F36}" type="pres">
      <dgm:prSet presAssocID="{B6A4FD11-ECFC-4C85-8184-48ADBBF2395C}" presName="parentShp" presStyleLbl="node1" presStyleIdx="1" presStyleCnt="3" custScaleY="112783">
        <dgm:presLayoutVars>
          <dgm:bulletEnabled val="1"/>
        </dgm:presLayoutVars>
      </dgm:prSet>
      <dgm:spPr/>
    </dgm:pt>
    <dgm:pt modelId="{A6E58429-7F99-43E0-8AEE-0B7BC9099EDD}" type="pres">
      <dgm:prSet presAssocID="{B6A4FD11-ECFC-4C85-8184-48ADBBF2395C}" presName="childShp" presStyleLbl="bgAccFollowNode1" presStyleIdx="1" presStyleCnt="3" custScaleY="142568">
        <dgm:presLayoutVars>
          <dgm:bulletEnabled val="1"/>
        </dgm:presLayoutVars>
      </dgm:prSet>
      <dgm:spPr/>
    </dgm:pt>
    <dgm:pt modelId="{131BC1E7-3ACB-44EF-A864-6D959EC79519}" type="pres">
      <dgm:prSet presAssocID="{12A17578-20AE-49FA-9272-01AC93356C1D}" presName="spacing" presStyleCnt="0"/>
      <dgm:spPr/>
    </dgm:pt>
    <dgm:pt modelId="{6BDCFEAD-3FDB-4071-BCC2-E0E97CF2C2B4}" type="pres">
      <dgm:prSet presAssocID="{EBBA1711-A9FB-4827-B642-73955FDAE695}" presName="linNode" presStyleCnt="0"/>
      <dgm:spPr/>
    </dgm:pt>
    <dgm:pt modelId="{3D8B7CF0-6AAD-4E8F-9060-18A09C3296C3}" type="pres">
      <dgm:prSet presAssocID="{EBBA1711-A9FB-4827-B642-73955FDAE695}" presName="parentShp" presStyleLbl="node1" presStyleIdx="2" presStyleCnt="3" custScaleY="180016">
        <dgm:presLayoutVars>
          <dgm:bulletEnabled val="1"/>
        </dgm:presLayoutVars>
      </dgm:prSet>
      <dgm:spPr/>
    </dgm:pt>
    <dgm:pt modelId="{AB63EA0E-52BE-4BCB-9C8B-E861754D7E56}" type="pres">
      <dgm:prSet presAssocID="{EBBA1711-A9FB-4827-B642-73955FDAE695}" presName="childShp" presStyleLbl="bgAccFollowNode1" presStyleIdx="2" presStyleCnt="3" custScaleY="249721" custLinFactNeighborX="122">
        <dgm:presLayoutVars>
          <dgm:bulletEnabled val="1"/>
        </dgm:presLayoutVars>
      </dgm:prSet>
      <dgm:spPr/>
    </dgm:pt>
  </dgm:ptLst>
  <dgm:cxnLst>
    <dgm:cxn modelId="{3B8CDA04-D955-4891-A42F-A61353BA5FD2}" type="presOf" srcId="{B6A4FD11-ECFC-4C85-8184-48ADBBF2395C}" destId="{B95049F1-FF9F-4A7B-A709-4CF983EF6F36}" srcOrd="0" destOrd="0" presId="urn:microsoft.com/office/officeart/2005/8/layout/vList6"/>
    <dgm:cxn modelId="{1B02990E-9864-4C79-A77F-1E9D4A7EEF38}" type="presOf" srcId="{891A5F5E-C921-45C7-B918-FF8D30E8D19C}" destId="{0FF327ED-F6FA-4E19-AB6C-DBA7C3155994}" srcOrd="0" destOrd="4" presId="urn:microsoft.com/office/officeart/2005/8/layout/vList6"/>
    <dgm:cxn modelId="{45EB2315-A94E-490F-8B17-07309C979085}" srcId="{F40ED6BF-B7B7-41BA-8F2E-6BAB968B47C4}" destId="{73202B70-444D-49EC-BEC2-2519CD3068BB}" srcOrd="5" destOrd="0" parTransId="{FC178842-5B75-404D-9224-7169CC9C10CA}" sibTransId="{B69D13AB-D54D-43E8-8311-D8D471EDCEE5}"/>
    <dgm:cxn modelId="{7B6F5630-D488-424E-8E2A-EB6DF37276D5}" srcId="{F40ED6BF-B7B7-41BA-8F2E-6BAB968B47C4}" destId="{9BE8D59B-5E72-437F-AB02-5E9DB5CF1F74}" srcOrd="2" destOrd="0" parTransId="{80C2019D-D709-44AE-AFC4-3F662190AD93}" sibTransId="{0E2E1EE3-AB81-4F1C-8EF0-07485B46E8CC}"/>
    <dgm:cxn modelId="{30B52234-FD53-41E2-9589-603ADE19BED1}" srcId="{EBBA1711-A9FB-4827-B642-73955FDAE695}" destId="{779AB6EB-131E-4065-A9A7-4D501F4EDEEB}" srcOrd="3" destOrd="0" parTransId="{090C618A-942B-4811-BA42-D862533F5B1D}" sibTransId="{EF42ABC4-13E5-467F-BB14-3CE1D1891B65}"/>
    <dgm:cxn modelId="{4F633E3C-5FD6-41FF-B900-57A7FA803AA6}" srcId="{F40ED6BF-B7B7-41BA-8F2E-6BAB968B47C4}" destId="{0BAEC686-4376-462E-A217-F0CD03DBDDF3}" srcOrd="3" destOrd="0" parTransId="{AF27A66C-9311-475D-AB42-9C3AC13EEDAE}" sibTransId="{2E2E1F9C-25F3-44EB-A6F0-099EB7A60626}"/>
    <dgm:cxn modelId="{9636E54B-3C2A-41C0-B839-BAAE8CB09029}" type="presOf" srcId="{779AB6EB-131E-4065-A9A7-4D501F4EDEEB}" destId="{AB63EA0E-52BE-4BCB-9C8B-E861754D7E56}" srcOrd="0" destOrd="3" presId="urn:microsoft.com/office/officeart/2005/8/layout/vList6"/>
    <dgm:cxn modelId="{5A6DFF52-181A-41FD-955C-DA92A347D65D}" type="presOf" srcId="{1D1FDC62-7FC1-411D-AEA5-64DCB3B49E9E}" destId="{A6E58429-7F99-43E0-8AEE-0B7BC9099EDD}" srcOrd="0" destOrd="1" presId="urn:microsoft.com/office/officeart/2005/8/layout/vList6"/>
    <dgm:cxn modelId="{75241374-A5CD-45BF-854B-060B31B4291B}" type="presOf" srcId="{64501CCD-26A8-4626-A458-2F825BC3ED0F}" destId="{A6E58429-7F99-43E0-8AEE-0B7BC9099EDD}" srcOrd="0" destOrd="0" presId="urn:microsoft.com/office/officeart/2005/8/layout/vList6"/>
    <dgm:cxn modelId="{6C8BCF55-394D-432D-A9CA-FFAC9E86105E}" type="presOf" srcId="{EE58262E-AE72-45BE-8FDF-0E497E738C6C}" destId="{AB63EA0E-52BE-4BCB-9C8B-E861754D7E56}" srcOrd="0" destOrd="1" presId="urn:microsoft.com/office/officeart/2005/8/layout/vList6"/>
    <dgm:cxn modelId="{54D57D7C-38D3-4617-BC18-714BAE95C679}" type="presOf" srcId="{1E587FBF-C6B4-40DD-940F-96D63B444E6E}" destId="{AB63EA0E-52BE-4BCB-9C8B-E861754D7E56}" srcOrd="0" destOrd="0" presId="urn:microsoft.com/office/officeart/2005/8/layout/vList6"/>
    <dgm:cxn modelId="{8870A381-A6EE-4A4C-82B1-DE57D9230ACD}" type="presOf" srcId="{0C27A7EA-9602-442A-94E5-8FB46D4E9A36}" destId="{0FF327ED-F6FA-4E19-AB6C-DBA7C3155994}" srcOrd="0" destOrd="0" presId="urn:microsoft.com/office/officeart/2005/8/layout/vList6"/>
    <dgm:cxn modelId="{E49D1A8E-6D07-45FC-8820-7B3D78E1E30C}" type="presOf" srcId="{4C6B95E0-AE3E-41A8-9EA8-31F5395333FE}" destId="{EA839865-9FAE-4D44-9340-368BAD99EF2A}" srcOrd="0" destOrd="0" presId="urn:microsoft.com/office/officeart/2005/8/layout/vList6"/>
    <dgm:cxn modelId="{7B628D97-321D-4C4C-9E61-44FD253AB679}" srcId="{EBBA1711-A9FB-4827-B642-73955FDAE695}" destId="{BFECA7FD-FFCB-40E9-A884-1573C44F4805}" srcOrd="2" destOrd="0" parTransId="{1B1E7A03-FDC6-4690-A10C-2B7181F5E8E6}" sibTransId="{F54CEC26-91B9-4C19-ADA7-B0E0B641A5C8}"/>
    <dgm:cxn modelId="{F59CD397-4CD4-4E34-A5F2-898D07AE15A4}" type="presOf" srcId="{F40ED6BF-B7B7-41BA-8F2E-6BAB968B47C4}" destId="{D2BC5162-FC36-437F-965F-81EC21AC740F}" srcOrd="0" destOrd="0" presId="urn:microsoft.com/office/officeart/2005/8/layout/vList6"/>
    <dgm:cxn modelId="{F518B19A-C39C-4F03-B62C-B40FB5ED0C4F}" srcId="{F40ED6BF-B7B7-41BA-8F2E-6BAB968B47C4}" destId="{0C27A7EA-9602-442A-94E5-8FB46D4E9A36}" srcOrd="0" destOrd="0" parTransId="{641BAE6E-56F3-4AA5-B48D-657399774AD0}" sibTransId="{4336584D-4D85-42FC-9401-EF3C85713A28}"/>
    <dgm:cxn modelId="{C815D9A1-2481-4CAA-876B-3F1E6B9C2B4E}" srcId="{EBBA1711-A9FB-4827-B642-73955FDAE695}" destId="{EE58262E-AE72-45BE-8FDF-0E497E738C6C}" srcOrd="1" destOrd="0" parTransId="{A031ADCC-5AC7-4893-B876-3BF226C294C2}" sibTransId="{4E1849C0-E908-47D8-A08D-D9643CD31DE5}"/>
    <dgm:cxn modelId="{FC3444A9-0549-421D-B6A8-C5D72CD8DB21}" type="presOf" srcId="{9BE8D59B-5E72-437F-AB02-5E9DB5CF1F74}" destId="{0FF327ED-F6FA-4E19-AB6C-DBA7C3155994}" srcOrd="0" destOrd="2" presId="urn:microsoft.com/office/officeart/2005/8/layout/vList6"/>
    <dgm:cxn modelId="{B228E1B0-AF32-40B5-9E02-7009E53F7878}" type="presOf" srcId="{0BAEC686-4376-462E-A217-F0CD03DBDDF3}" destId="{0FF327ED-F6FA-4E19-AB6C-DBA7C3155994}" srcOrd="0" destOrd="3" presId="urn:microsoft.com/office/officeart/2005/8/layout/vList6"/>
    <dgm:cxn modelId="{BDBC58BA-55CC-47AF-BAB5-851212446BEF}" srcId="{4C6B95E0-AE3E-41A8-9EA8-31F5395333FE}" destId="{B6A4FD11-ECFC-4C85-8184-48ADBBF2395C}" srcOrd="1" destOrd="0" parTransId="{24B2B8B1-0DB7-4834-B394-393C5A91B818}" sibTransId="{12A17578-20AE-49FA-9272-01AC93356C1D}"/>
    <dgm:cxn modelId="{B02B58BB-E77C-4FC1-AEF5-8C1F7C2BFE78}" type="presOf" srcId="{BFECA7FD-FFCB-40E9-A884-1573C44F4805}" destId="{AB63EA0E-52BE-4BCB-9C8B-E861754D7E56}" srcOrd="0" destOrd="2" presId="urn:microsoft.com/office/officeart/2005/8/layout/vList6"/>
    <dgm:cxn modelId="{E0E139C2-030F-4889-9D88-34BF41A3EEF5}" srcId="{B6A4FD11-ECFC-4C85-8184-48ADBBF2395C}" destId="{64501CCD-26A8-4626-A458-2F825BC3ED0F}" srcOrd="0" destOrd="0" parTransId="{F2D918AE-BD33-4FB2-9BB4-EE05C32E1E64}" sibTransId="{F98A44A4-60F0-4FD4-BA11-1C2A6D8B6333}"/>
    <dgm:cxn modelId="{CD4B71C2-BEF4-4AD5-83A7-876168C960E6}" srcId="{4C6B95E0-AE3E-41A8-9EA8-31F5395333FE}" destId="{F40ED6BF-B7B7-41BA-8F2E-6BAB968B47C4}" srcOrd="0" destOrd="0" parTransId="{4A60E870-F069-4EEF-A9DF-47AE1E3C5F3D}" sibTransId="{BCAF8791-DBD3-4560-9C90-B768F78CC9B0}"/>
    <dgm:cxn modelId="{37FD2FC8-7747-4298-BAFE-78041C1DFCB7}" srcId="{EBBA1711-A9FB-4827-B642-73955FDAE695}" destId="{1E587FBF-C6B4-40DD-940F-96D63B444E6E}" srcOrd="0" destOrd="0" parTransId="{EA8BAB9A-C479-4EA7-A560-19A78FDFA04A}" sibTransId="{C89D1813-F432-463A-9C47-E66C14EF70F9}"/>
    <dgm:cxn modelId="{039EE8D6-4898-4495-B54C-CC4610B9D7C8}" srcId="{B6A4FD11-ECFC-4C85-8184-48ADBBF2395C}" destId="{1D1FDC62-7FC1-411D-AEA5-64DCB3B49E9E}" srcOrd="1" destOrd="0" parTransId="{98D83F3C-DB8E-4D8F-B541-4DE8558E114F}" sibTransId="{FCDFD88F-C1A8-4153-BB08-5090F7F68D94}"/>
    <dgm:cxn modelId="{7E4E3DEC-70F3-45ED-A28B-84DB5488C7A6}" srcId="{4C6B95E0-AE3E-41A8-9EA8-31F5395333FE}" destId="{EBBA1711-A9FB-4827-B642-73955FDAE695}" srcOrd="2" destOrd="0" parTransId="{1E9FF8F7-548D-479D-9431-B4C70B761F01}" sibTransId="{CFF9B725-42EE-4912-80B1-B071119EAE1F}"/>
    <dgm:cxn modelId="{DE5C1FF4-CC4E-4822-BA71-71B86D6BAF89}" type="presOf" srcId="{EBBA1711-A9FB-4827-B642-73955FDAE695}" destId="{3D8B7CF0-6AAD-4E8F-9060-18A09C3296C3}" srcOrd="0" destOrd="0" presId="urn:microsoft.com/office/officeart/2005/8/layout/vList6"/>
    <dgm:cxn modelId="{D43542F6-A3E4-400B-9273-E995DC05E8B0}" srcId="{F40ED6BF-B7B7-41BA-8F2E-6BAB968B47C4}" destId="{891A5F5E-C921-45C7-B918-FF8D30E8D19C}" srcOrd="4" destOrd="0" parTransId="{E0719F11-883D-40DD-9B7F-1FC86D988607}" sibTransId="{85946568-2957-44D2-B423-D1A1E3F998D4}"/>
    <dgm:cxn modelId="{0C0A2AF8-E388-4263-89B3-728F2679189B}" type="presOf" srcId="{73202B70-444D-49EC-BEC2-2519CD3068BB}" destId="{0FF327ED-F6FA-4E19-AB6C-DBA7C3155994}" srcOrd="0" destOrd="5" presId="urn:microsoft.com/office/officeart/2005/8/layout/vList6"/>
    <dgm:cxn modelId="{14B953F8-5B8B-4F22-8CA5-1E4CF53941EE}" type="presOf" srcId="{4FEE3908-7144-46AD-B92D-2C5F24E96A41}" destId="{0FF327ED-F6FA-4E19-AB6C-DBA7C3155994}" srcOrd="0" destOrd="1" presId="urn:microsoft.com/office/officeart/2005/8/layout/vList6"/>
    <dgm:cxn modelId="{37862CFB-30F9-488C-A165-C6A891DC064D}" srcId="{F40ED6BF-B7B7-41BA-8F2E-6BAB968B47C4}" destId="{4FEE3908-7144-46AD-B92D-2C5F24E96A41}" srcOrd="1" destOrd="0" parTransId="{A5D287EE-DA18-433A-A82E-EE003B7EE993}" sibTransId="{9B4A9AA4-6AAC-4BA5-A9DB-A07F2129F97A}"/>
    <dgm:cxn modelId="{D789A6E0-75AB-4736-B90F-3A9096298709}" type="presParOf" srcId="{EA839865-9FAE-4D44-9340-368BAD99EF2A}" destId="{BA3735C0-B702-4A76-BCD4-69645968F911}" srcOrd="0" destOrd="0" presId="urn:microsoft.com/office/officeart/2005/8/layout/vList6"/>
    <dgm:cxn modelId="{D2A8EF3A-F0D0-4328-84C4-56085E0ECA98}" type="presParOf" srcId="{BA3735C0-B702-4A76-BCD4-69645968F911}" destId="{D2BC5162-FC36-437F-965F-81EC21AC740F}" srcOrd="0" destOrd="0" presId="urn:microsoft.com/office/officeart/2005/8/layout/vList6"/>
    <dgm:cxn modelId="{B99DB7F8-302A-4A89-86FE-3DEECB04DF77}" type="presParOf" srcId="{BA3735C0-B702-4A76-BCD4-69645968F911}" destId="{0FF327ED-F6FA-4E19-AB6C-DBA7C3155994}" srcOrd="1" destOrd="0" presId="urn:microsoft.com/office/officeart/2005/8/layout/vList6"/>
    <dgm:cxn modelId="{663C5FC1-01E3-48BB-A5FF-FC8BBFFEE5F9}" type="presParOf" srcId="{EA839865-9FAE-4D44-9340-368BAD99EF2A}" destId="{CDF7CAB3-4ECF-4F71-B236-5429E6731F9A}" srcOrd="1" destOrd="0" presId="urn:microsoft.com/office/officeart/2005/8/layout/vList6"/>
    <dgm:cxn modelId="{CC6599F5-833E-4DF4-8C29-BE3AB33534F3}" type="presParOf" srcId="{EA839865-9FAE-4D44-9340-368BAD99EF2A}" destId="{2808C17A-4C47-46DE-A852-932E0C683238}" srcOrd="2" destOrd="0" presId="urn:microsoft.com/office/officeart/2005/8/layout/vList6"/>
    <dgm:cxn modelId="{65990893-7549-459D-8CBB-F0F91BDA6D76}" type="presParOf" srcId="{2808C17A-4C47-46DE-A852-932E0C683238}" destId="{B95049F1-FF9F-4A7B-A709-4CF983EF6F36}" srcOrd="0" destOrd="0" presId="urn:microsoft.com/office/officeart/2005/8/layout/vList6"/>
    <dgm:cxn modelId="{BE9FE188-37F0-4F08-B466-5CBC071E173F}" type="presParOf" srcId="{2808C17A-4C47-46DE-A852-932E0C683238}" destId="{A6E58429-7F99-43E0-8AEE-0B7BC9099EDD}" srcOrd="1" destOrd="0" presId="urn:microsoft.com/office/officeart/2005/8/layout/vList6"/>
    <dgm:cxn modelId="{2143B1FC-373D-45AE-8A29-ED1BB36C94F8}" type="presParOf" srcId="{EA839865-9FAE-4D44-9340-368BAD99EF2A}" destId="{131BC1E7-3ACB-44EF-A864-6D959EC79519}" srcOrd="3" destOrd="0" presId="urn:microsoft.com/office/officeart/2005/8/layout/vList6"/>
    <dgm:cxn modelId="{779A83A5-B522-4A39-8417-B4B9630BE7FF}" type="presParOf" srcId="{EA839865-9FAE-4D44-9340-368BAD99EF2A}" destId="{6BDCFEAD-3FDB-4071-BCC2-E0E97CF2C2B4}" srcOrd="4" destOrd="0" presId="urn:microsoft.com/office/officeart/2005/8/layout/vList6"/>
    <dgm:cxn modelId="{DBF17E9E-D34D-462A-A393-9B263800A4E3}" type="presParOf" srcId="{6BDCFEAD-3FDB-4071-BCC2-E0E97CF2C2B4}" destId="{3D8B7CF0-6AAD-4E8F-9060-18A09C3296C3}" srcOrd="0" destOrd="0" presId="urn:microsoft.com/office/officeart/2005/8/layout/vList6"/>
    <dgm:cxn modelId="{8E399D70-4576-4242-89F9-3BB934070653}" type="presParOf" srcId="{6BDCFEAD-3FDB-4071-BCC2-E0E97CF2C2B4}" destId="{AB63EA0E-52BE-4BCB-9C8B-E861754D7E5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6B95E0-AE3E-41A8-9EA8-31F5395333F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40ED6BF-B7B7-41BA-8F2E-6BAB968B47C4}">
      <dgm:prSet phldrT="[Text]"/>
      <dgm:spPr/>
      <dgm:t>
        <a:bodyPr/>
        <a:lstStyle/>
        <a:p>
          <a:r>
            <a:rPr lang="en-US" dirty="0"/>
            <a:t>Core Working Group Meeting #5</a:t>
          </a:r>
        </a:p>
      </dgm:t>
    </dgm:pt>
    <dgm:pt modelId="{4A60E870-F069-4EEF-A9DF-47AE1E3C5F3D}" type="parTrans" cxnId="{CD4B71C2-BEF4-4AD5-83A7-876168C960E6}">
      <dgm:prSet/>
      <dgm:spPr/>
      <dgm:t>
        <a:bodyPr/>
        <a:lstStyle/>
        <a:p>
          <a:endParaRPr lang="en-US"/>
        </a:p>
      </dgm:t>
    </dgm:pt>
    <dgm:pt modelId="{BCAF8791-DBD3-4560-9C90-B768F78CC9B0}" type="sibTrans" cxnId="{CD4B71C2-BEF4-4AD5-83A7-876168C960E6}">
      <dgm:prSet/>
      <dgm:spPr/>
      <dgm:t>
        <a:bodyPr/>
        <a:lstStyle/>
        <a:p>
          <a:endParaRPr lang="en-US"/>
        </a:p>
      </dgm:t>
    </dgm:pt>
    <dgm:pt modelId="{0C27A7EA-9602-442A-94E5-8FB46D4E9A36}">
      <dgm:prSet phldrT="[Text]" custT="1"/>
      <dgm:spPr/>
      <dgm:t>
        <a:bodyPr/>
        <a:lstStyle/>
        <a:p>
          <a:r>
            <a:rPr lang="en-US" sz="1600" dirty="0"/>
            <a:t>Held October 2021</a:t>
          </a:r>
        </a:p>
      </dgm:t>
    </dgm:pt>
    <dgm:pt modelId="{641BAE6E-56F3-4AA5-B48D-657399774AD0}" type="parTrans" cxnId="{F518B19A-C39C-4F03-B62C-B40FB5ED0C4F}">
      <dgm:prSet/>
      <dgm:spPr/>
      <dgm:t>
        <a:bodyPr/>
        <a:lstStyle/>
        <a:p>
          <a:endParaRPr lang="en-US"/>
        </a:p>
      </dgm:t>
    </dgm:pt>
    <dgm:pt modelId="{4336584D-4D85-42FC-9401-EF3C85713A28}" type="sibTrans" cxnId="{F518B19A-C39C-4F03-B62C-B40FB5ED0C4F}">
      <dgm:prSet/>
      <dgm:spPr/>
      <dgm:t>
        <a:bodyPr/>
        <a:lstStyle/>
        <a:p>
          <a:endParaRPr lang="en-US"/>
        </a:p>
      </dgm:t>
    </dgm:pt>
    <dgm:pt modelId="{4FEE3908-7144-46AD-B92D-2C5F24E96A41}">
      <dgm:prSet phldrT="[Text]" custT="1"/>
      <dgm:spPr/>
      <dgm:t>
        <a:bodyPr/>
        <a:lstStyle/>
        <a:p>
          <a:r>
            <a:rPr lang="en-US" sz="1600" dirty="0"/>
            <a:t>Shared Sub-team meeting updates</a:t>
          </a:r>
        </a:p>
      </dgm:t>
    </dgm:pt>
    <dgm:pt modelId="{A5D287EE-DA18-433A-A82E-EE003B7EE993}" type="parTrans" cxnId="{37862CFB-30F9-488C-A165-C6A891DC064D}">
      <dgm:prSet/>
      <dgm:spPr/>
      <dgm:t>
        <a:bodyPr/>
        <a:lstStyle/>
        <a:p>
          <a:endParaRPr lang="en-US"/>
        </a:p>
      </dgm:t>
    </dgm:pt>
    <dgm:pt modelId="{9B4A9AA4-6AAC-4BA5-A9DB-A07F2129F97A}" type="sibTrans" cxnId="{37862CFB-30F9-488C-A165-C6A891DC064D}">
      <dgm:prSet/>
      <dgm:spPr/>
      <dgm:t>
        <a:bodyPr/>
        <a:lstStyle/>
        <a:p>
          <a:endParaRPr lang="en-US"/>
        </a:p>
      </dgm:t>
    </dgm:pt>
    <dgm:pt modelId="{B6A4FD11-ECFC-4C85-8184-48ADBBF2395C}">
      <dgm:prSet phldrT="[Text]"/>
      <dgm:spPr>
        <a:solidFill>
          <a:srgbClr val="00B050"/>
        </a:solidFill>
        <a:ln>
          <a:solidFill>
            <a:srgbClr val="00B050"/>
          </a:solidFill>
        </a:ln>
      </dgm:spPr>
      <dgm:t>
        <a:bodyPr/>
        <a:lstStyle/>
        <a:p>
          <a:r>
            <a:rPr lang="en-US" dirty="0"/>
            <a:t>Workshop #5- Alternatives &amp; Conceptual Plan</a:t>
          </a:r>
        </a:p>
      </dgm:t>
    </dgm:pt>
    <dgm:pt modelId="{24B2B8B1-0DB7-4834-B394-393C5A91B818}" type="parTrans" cxnId="{BDBC58BA-55CC-47AF-BAB5-851212446BEF}">
      <dgm:prSet/>
      <dgm:spPr/>
      <dgm:t>
        <a:bodyPr/>
        <a:lstStyle/>
        <a:p>
          <a:endParaRPr lang="en-US"/>
        </a:p>
      </dgm:t>
    </dgm:pt>
    <dgm:pt modelId="{12A17578-20AE-49FA-9272-01AC93356C1D}" type="sibTrans" cxnId="{BDBC58BA-55CC-47AF-BAB5-851212446BEF}">
      <dgm:prSet/>
      <dgm:spPr/>
      <dgm:t>
        <a:bodyPr/>
        <a:lstStyle/>
        <a:p>
          <a:endParaRPr lang="en-US"/>
        </a:p>
      </dgm:t>
    </dgm:pt>
    <dgm:pt modelId="{64501CCD-26A8-4626-A458-2F825BC3ED0F}">
      <dgm:prSet phldrT="[Text]" custT="1"/>
      <dgm:spPr/>
      <dgm:t>
        <a:bodyPr/>
        <a:lstStyle/>
        <a:p>
          <a:r>
            <a:rPr lang="en-US" sz="1600" dirty="0"/>
            <a:t>November 2021</a:t>
          </a:r>
        </a:p>
      </dgm:t>
    </dgm:pt>
    <dgm:pt modelId="{F2D918AE-BD33-4FB2-9BB4-EE05C32E1E64}" type="parTrans" cxnId="{E0E139C2-030F-4889-9D88-34BF41A3EEF5}">
      <dgm:prSet/>
      <dgm:spPr/>
      <dgm:t>
        <a:bodyPr/>
        <a:lstStyle/>
        <a:p>
          <a:endParaRPr lang="en-US"/>
        </a:p>
      </dgm:t>
    </dgm:pt>
    <dgm:pt modelId="{F98A44A4-60F0-4FD4-BA11-1C2A6D8B6333}" type="sibTrans" cxnId="{E0E139C2-030F-4889-9D88-34BF41A3EEF5}">
      <dgm:prSet/>
      <dgm:spPr/>
      <dgm:t>
        <a:bodyPr/>
        <a:lstStyle/>
        <a:p>
          <a:endParaRPr lang="en-US"/>
        </a:p>
      </dgm:t>
    </dgm:pt>
    <dgm:pt modelId="{73202B70-444D-49EC-BEC2-2519CD3068BB}">
      <dgm:prSet phldrT="[Text]" custT="1"/>
      <dgm:spPr/>
      <dgm:t>
        <a:bodyPr/>
        <a:lstStyle/>
        <a:p>
          <a:r>
            <a:rPr lang="en-US" sz="1600" dirty="0"/>
            <a:t>Reviewed objectives and proposed metrics</a:t>
          </a:r>
        </a:p>
      </dgm:t>
    </dgm:pt>
    <dgm:pt modelId="{FC178842-5B75-404D-9224-7169CC9C10CA}" type="parTrans" cxnId="{45EB2315-A94E-490F-8B17-07309C979085}">
      <dgm:prSet/>
      <dgm:spPr/>
      <dgm:t>
        <a:bodyPr/>
        <a:lstStyle/>
        <a:p>
          <a:endParaRPr lang="en-US"/>
        </a:p>
      </dgm:t>
    </dgm:pt>
    <dgm:pt modelId="{B69D13AB-D54D-43E8-8311-D8D471EDCEE5}" type="sibTrans" cxnId="{45EB2315-A94E-490F-8B17-07309C979085}">
      <dgm:prSet/>
      <dgm:spPr/>
      <dgm:t>
        <a:bodyPr/>
        <a:lstStyle/>
        <a:p>
          <a:endParaRPr lang="en-US"/>
        </a:p>
      </dgm:t>
    </dgm:pt>
    <dgm:pt modelId="{AE9C9CA0-E8EB-40C5-9144-B283B1D21574}">
      <dgm:prSet phldrT="[Text]" custT="1"/>
      <dgm:spPr/>
      <dgm:t>
        <a:bodyPr/>
        <a:lstStyle/>
        <a:p>
          <a:r>
            <a:rPr lang="en-US" sz="1600" dirty="0"/>
            <a:t>Discussed conceptual alternatives, plan development, and remaining project timeline</a:t>
          </a:r>
        </a:p>
      </dgm:t>
    </dgm:pt>
    <dgm:pt modelId="{65FFC0DF-1C4B-46A5-B4D0-19312A05BAF4}" type="parTrans" cxnId="{8B472A40-08FB-4583-A932-459A770E7A74}">
      <dgm:prSet/>
      <dgm:spPr/>
      <dgm:t>
        <a:bodyPr/>
        <a:lstStyle/>
        <a:p>
          <a:endParaRPr lang="en-US"/>
        </a:p>
      </dgm:t>
    </dgm:pt>
    <dgm:pt modelId="{DADA579A-382C-4487-88D4-FEF637CCEC02}" type="sibTrans" cxnId="{8B472A40-08FB-4583-A932-459A770E7A74}">
      <dgm:prSet/>
      <dgm:spPr/>
      <dgm:t>
        <a:bodyPr/>
        <a:lstStyle/>
        <a:p>
          <a:endParaRPr lang="en-US"/>
        </a:p>
      </dgm:t>
    </dgm:pt>
    <dgm:pt modelId="{F0B2B3FF-135D-4822-8025-6BC9EE48C7B6}">
      <dgm:prSet phldrT="[Text]" custT="1"/>
      <dgm:spPr/>
      <dgm:t>
        <a:bodyPr/>
        <a:lstStyle/>
        <a:p>
          <a:endParaRPr lang="en-US" sz="1600" dirty="0"/>
        </a:p>
      </dgm:t>
    </dgm:pt>
    <dgm:pt modelId="{ED9C2868-EC48-4C24-BE73-007F02E26690}" type="parTrans" cxnId="{78DD8422-CB65-434E-9F90-F2E0A1551D86}">
      <dgm:prSet/>
      <dgm:spPr/>
      <dgm:t>
        <a:bodyPr/>
        <a:lstStyle/>
        <a:p>
          <a:endParaRPr lang="en-US"/>
        </a:p>
      </dgm:t>
    </dgm:pt>
    <dgm:pt modelId="{1A7E166B-27CF-46B8-A208-B5512D790B0F}" type="sibTrans" cxnId="{78DD8422-CB65-434E-9F90-F2E0A1551D86}">
      <dgm:prSet/>
      <dgm:spPr/>
      <dgm:t>
        <a:bodyPr/>
        <a:lstStyle/>
        <a:p>
          <a:endParaRPr lang="en-US"/>
        </a:p>
      </dgm:t>
    </dgm:pt>
    <dgm:pt modelId="{A14C6A1C-80AE-4B1A-B32E-8C0E9C578352}">
      <dgm:prSet phldrT="[Text]" custT="1"/>
      <dgm:spPr/>
      <dgm:t>
        <a:bodyPr/>
        <a:lstStyle/>
        <a:p>
          <a:endParaRPr lang="en-US" sz="1600" dirty="0"/>
        </a:p>
      </dgm:t>
    </dgm:pt>
    <dgm:pt modelId="{904890A4-9CD5-4831-B090-DFB810177DAA}" type="parTrans" cxnId="{39BFA0CD-D8D4-454D-891E-B2DE806DB175}">
      <dgm:prSet/>
      <dgm:spPr/>
      <dgm:t>
        <a:bodyPr/>
        <a:lstStyle/>
        <a:p>
          <a:endParaRPr lang="en-US"/>
        </a:p>
      </dgm:t>
    </dgm:pt>
    <dgm:pt modelId="{3468498C-2536-42EF-BB48-1E4AD82940C7}" type="sibTrans" cxnId="{39BFA0CD-D8D4-454D-891E-B2DE806DB175}">
      <dgm:prSet/>
      <dgm:spPr/>
      <dgm:t>
        <a:bodyPr/>
        <a:lstStyle/>
        <a:p>
          <a:endParaRPr lang="en-US"/>
        </a:p>
      </dgm:t>
    </dgm:pt>
    <dgm:pt modelId="{92314D74-02C8-427C-90C3-A9BFFE99A0D5}">
      <dgm:prSet phldrT="[Text]" custT="1"/>
      <dgm:spPr/>
      <dgm:t>
        <a:bodyPr/>
        <a:lstStyle/>
        <a:p>
          <a:endParaRPr lang="en-US" sz="1600" dirty="0"/>
        </a:p>
      </dgm:t>
    </dgm:pt>
    <dgm:pt modelId="{0B3C4610-AA0D-4E5F-A69B-59EAA614E37E}" type="parTrans" cxnId="{7D6B0F2E-8DB5-43C6-9052-15981A381063}">
      <dgm:prSet/>
      <dgm:spPr/>
      <dgm:t>
        <a:bodyPr/>
        <a:lstStyle/>
        <a:p>
          <a:endParaRPr lang="en-US"/>
        </a:p>
      </dgm:t>
    </dgm:pt>
    <dgm:pt modelId="{BB6439A1-7830-459A-BAFA-AAD131C969A0}" type="sibTrans" cxnId="{7D6B0F2E-8DB5-43C6-9052-15981A381063}">
      <dgm:prSet/>
      <dgm:spPr/>
      <dgm:t>
        <a:bodyPr/>
        <a:lstStyle/>
        <a:p>
          <a:endParaRPr lang="en-US"/>
        </a:p>
      </dgm:t>
    </dgm:pt>
    <dgm:pt modelId="{EA839865-9FAE-4D44-9340-368BAD99EF2A}" type="pres">
      <dgm:prSet presAssocID="{4C6B95E0-AE3E-41A8-9EA8-31F5395333FE}" presName="Name0" presStyleCnt="0">
        <dgm:presLayoutVars>
          <dgm:dir/>
          <dgm:animLvl val="lvl"/>
          <dgm:resizeHandles/>
        </dgm:presLayoutVars>
      </dgm:prSet>
      <dgm:spPr/>
    </dgm:pt>
    <dgm:pt modelId="{BA3735C0-B702-4A76-BCD4-69645968F911}" type="pres">
      <dgm:prSet presAssocID="{F40ED6BF-B7B7-41BA-8F2E-6BAB968B47C4}" presName="linNode" presStyleCnt="0"/>
      <dgm:spPr/>
    </dgm:pt>
    <dgm:pt modelId="{D2BC5162-FC36-437F-965F-81EC21AC740F}" type="pres">
      <dgm:prSet presAssocID="{F40ED6BF-B7B7-41BA-8F2E-6BAB968B47C4}" presName="parentShp" presStyleLbl="node1" presStyleIdx="0" presStyleCnt="2" custScaleY="110397">
        <dgm:presLayoutVars>
          <dgm:bulletEnabled val="1"/>
        </dgm:presLayoutVars>
      </dgm:prSet>
      <dgm:spPr/>
    </dgm:pt>
    <dgm:pt modelId="{0FF327ED-F6FA-4E19-AB6C-DBA7C3155994}" type="pres">
      <dgm:prSet presAssocID="{F40ED6BF-B7B7-41BA-8F2E-6BAB968B47C4}" presName="childShp" presStyleLbl="bgAccFollowNode1" presStyleIdx="0" presStyleCnt="2" custScaleX="102679" custScaleY="148847" custLinFactNeighborX="0" custLinFactNeighborY="-2038">
        <dgm:presLayoutVars>
          <dgm:bulletEnabled val="1"/>
        </dgm:presLayoutVars>
      </dgm:prSet>
      <dgm:spPr/>
    </dgm:pt>
    <dgm:pt modelId="{CDF7CAB3-4ECF-4F71-B236-5429E6731F9A}" type="pres">
      <dgm:prSet presAssocID="{BCAF8791-DBD3-4560-9C90-B768F78CC9B0}" presName="spacing" presStyleCnt="0"/>
      <dgm:spPr/>
    </dgm:pt>
    <dgm:pt modelId="{2808C17A-4C47-46DE-A852-932E0C683238}" type="pres">
      <dgm:prSet presAssocID="{B6A4FD11-ECFC-4C85-8184-48ADBBF2395C}" presName="linNode" presStyleCnt="0"/>
      <dgm:spPr/>
    </dgm:pt>
    <dgm:pt modelId="{B95049F1-FF9F-4A7B-A709-4CF983EF6F36}" type="pres">
      <dgm:prSet presAssocID="{B6A4FD11-ECFC-4C85-8184-48ADBBF2395C}" presName="parentShp" presStyleLbl="node1" presStyleIdx="1" presStyleCnt="2" custScaleY="120124">
        <dgm:presLayoutVars>
          <dgm:bulletEnabled val="1"/>
        </dgm:presLayoutVars>
      </dgm:prSet>
      <dgm:spPr/>
    </dgm:pt>
    <dgm:pt modelId="{A6E58429-7F99-43E0-8AEE-0B7BC9099EDD}" type="pres">
      <dgm:prSet presAssocID="{B6A4FD11-ECFC-4C85-8184-48ADBBF2395C}" presName="childShp" presStyleLbl="bgAccFollowNode1" presStyleIdx="1" presStyleCnt="2" custScaleY="142568">
        <dgm:presLayoutVars>
          <dgm:bulletEnabled val="1"/>
        </dgm:presLayoutVars>
      </dgm:prSet>
      <dgm:spPr/>
    </dgm:pt>
  </dgm:ptLst>
  <dgm:cxnLst>
    <dgm:cxn modelId="{3B8CDA04-D955-4891-A42F-A61353BA5FD2}" type="presOf" srcId="{B6A4FD11-ECFC-4C85-8184-48ADBBF2395C}" destId="{B95049F1-FF9F-4A7B-A709-4CF983EF6F36}" srcOrd="0" destOrd="0" presId="urn:microsoft.com/office/officeart/2005/8/layout/vList6"/>
    <dgm:cxn modelId="{45EB2315-A94E-490F-8B17-07309C979085}" srcId="{F40ED6BF-B7B7-41BA-8F2E-6BAB968B47C4}" destId="{73202B70-444D-49EC-BEC2-2519CD3068BB}" srcOrd="3" destOrd="0" parTransId="{FC178842-5B75-404D-9224-7169CC9C10CA}" sibTransId="{B69D13AB-D54D-43E8-8311-D8D471EDCEE5}"/>
    <dgm:cxn modelId="{78DD8422-CB65-434E-9F90-F2E0A1551D86}" srcId="{B6A4FD11-ECFC-4C85-8184-48ADBBF2395C}" destId="{F0B2B3FF-135D-4822-8025-6BC9EE48C7B6}" srcOrd="0" destOrd="0" parTransId="{ED9C2868-EC48-4C24-BE73-007F02E26690}" sibTransId="{1A7E166B-27CF-46B8-A208-B5512D790B0F}"/>
    <dgm:cxn modelId="{7D6B0F2E-8DB5-43C6-9052-15981A381063}" srcId="{F40ED6BF-B7B7-41BA-8F2E-6BAB968B47C4}" destId="{92314D74-02C8-427C-90C3-A9BFFE99A0D5}" srcOrd="0" destOrd="0" parTransId="{0B3C4610-AA0D-4E5F-A69B-59EAA614E37E}" sibTransId="{BB6439A1-7830-459A-BAFA-AAD131C969A0}"/>
    <dgm:cxn modelId="{8B472A40-08FB-4583-A932-459A770E7A74}" srcId="{F40ED6BF-B7B7-41BA-8F2E-6BAB968B47C4}" destId="{AE9C9CA0-E8EB-40C5-9144-B283B1D21574}" srcOrd="4" destOrd="0" parTransId="{65FFC0DF-1C4B-46A5-B4D0-19312A05BAF4}" sibTransId="{DADA579A-382C-4487-88D4-FEF637CCEC02}"/>
    <dgm:cxn modelId="{24D2AD6A-A64E-413C-9694-DAE284883242}" type="presOf" srcId="{92314D74-02C8-427C-90C3-A9BFFE99A0D5}" destId="{0FF327ED-F6FA-4E19-AB6C-DBA7C3155994}" srcOrd="0" destOrd="0" presId="urn:microsoft.com/office/officeart/2005/8/layout/vList6"/>
    <dgm:cxn modelId="{BC993953-F030-4012-8DE9-A0BF8912B488}" type="presOf" srcId="{A14C6A1C-80AE-4B1A-B32E-8C0E9C578352}" destId="{A6E58429-7F99-43E0-8AEE-0B7BC9099EDD}" srcOrd="0" destOrd="1" presId="urn:microsoft.com/office/officeart/2005/8/layout/vList6"/>
    <dgm:cxn modelId="{75241374-A5CD-45BF-854B-060B31B4291B}" type="presOf" srcId="{64501CCD-26A8-4626-A458-2F825BC3ED0F}" destId="{A6E58429-7F99-43E0-8AEE-0B7BC9099EDD}" srcOrd="0" destOrd="2" presId="urn:microsoft.com/office/officeart/2005/8/layout/vList6"/>
    <dgm:cxn modelId="{8870A381-A6EE-4A4C-82B1-DE57D9230ACD}" type="presOf" srcId="{0C27A7EA-9602-442A-94E5-8FB46D4E9A36}" destId="{0FF327ED-F6FA-4E19-AB6C-DBA7C3155994}" srcOrd="0" destOrd="1" presId="urn:microsoft.com/office/officeart/2005/8/layout/vList6"/>
    <dgm:cxn modelId="{F6FF7589-64D6-4686-B9A1-63A2CC481551}" type="presOf" srcId="{AE9C9CA0-E8EB-40C5-9144-B283B1D21574}" destId="{0FF327ED-F6FA-4E19-AB6C-DBA7C3155994}" srcOrd="0" destOrd="4" presId="urn:microsoft.com/office/officeart/2005/8/layout/vList6"/>
    <dgm:cxn modelId="{E49D1A8E-6D07-45FC-8820-7B3D78E1E30C}" type="presOf" srcId="{4C6B95E0-AE3E-41A8-9EA8-31F5395333FE}" destId="{EA839865-9FAE-4D44-9340-368BAD99EF2A}" srcOrd="0" destOrd="0" presId="urn:microsoft.com/office/officeart/2005/8/layout/vList6"/>
    <dgm:cxn modelId="{F59CD397-4CD4-4E34-A5F2-898D07AE15A4}" type="presOf" srcId="{F40ED6BF-B7B7-41BA-8F2E-6BAB968B47C4}" destId="{D2BC5162-FC36-437F-965F-81EC21AC740F}" srcOrd="0" destOrd="0" presId="urn:microsoft.com/office/officeart/2005/8/layout/vList6"/>
    <dgm:cxn modelId="{F518B19A-C39C-4F03-B62C-B40FB5ED0C4F}" srcId="{F40ED6BF-B7B7-41BA-8F2E-6BAB968B47C4}" destId="{0C27A7EA-9602-442A-94E5-8FB46D4E9A36}" srcOrd="1" destOrd="0" parTransId="{641BAE6E-56F3-4AA5-B48D-657399774AD0}" sibTransId="{4336584D-4D85-42FC-9401-EF3C85713A28}"/>
    <dgm:cxn modelId="{BDBC58BA-55CC-47AF-BAB5-851212446BEF}" srcId="{4C6B95E0-AE3E-41A8-9EA8-31F5395333FE}" destId="{B6A4FD11-ECFC-4C85-8184-48ADBBF2395C}" srcOrd="1" destOrd="0" parTransId="{24B2B8B1-0DB7-4834-B394-393C5A91B818}" sibTransId="{12A17578-20AE-49FA-9272-01AC93356C1D}"/>
    <dgm:cxn modelId="{E0E139C2-030F-4889-9D88-34BF41A3EEF5}" srcId="{B6A4FD11-ECFC-4C85-8184-48ADBBF2395C}" destId="{64501CCD-26A8-4626-A458-2F825BC3ED0F}" srcOrd="2" destOrd="0" parTransId="{F2D918AE-BD33-4FB2-9BB4-EE05C32E1E64}" sibTransId="{F98A44A4-60F0-4FD4-BA11-1C2A6D8B6333}"/>
    <dgm:cxn modelId="{CD4B71C2-BEF4-4AD5-83A7-876168C960E6}" srcId="{4C6B95E0-AE3E-41A8-9EA8-31F5395333FE}" destId="{F40ED6BF-B7B7-41BA-8F2E-6BAB968B47C4}" srcOrd="0" destOrd="0" parTransId="{4A60E870-F069-4EEF-A9DF-47AE1E3C5F3D}" sibTransId="{BCAF8791-DBD3-4560-9C90-B768F78CC9B0}"/>
    <dgm:cxn modelId="{39BFA0CD-D8D4-454D-891E-B2DE806DB175}" srcId="{B6A4FD11-ECFC-4C85-8184-48ADBBF2395C}" destId="{A14C6A1C-80AE-4B1A-B32E-8C0E9C578352}" srcOrd="1" destOrd="0" parTransId="{904890A4-9CD5-4831-B090-DFB810177DAA}" sibTransId="{3468498C-2536-42EF-BB48-1E4AD82940C7}"/>
    <dgm:cxn modelId="{B2CCB5F0-6B20-4272-83BD-2F6259BBDE91}" type="presOf" srcId="{F0B2B3FF-135D-4822-8025-6BC9EE48C7B6}" destId="{A6E58429-7F99-43E0-8AEE-0B7BC9099EDD}" srcOrd="0" destOrd="0" presId="urn:microsoft.com/office/officeart/2005/8/layout/vList6"/>
    <dgm:cxn modelId="{0C0A2AF8-E388-4263-89B3-728F2679189B}" type="presOf" srcId="{73202B70-444D-49EC-BEC2-2519CD3068BB}" destId="{0FF327ED-F6FA-4E19-AB6C-DBA7C3155994}" srcOrd="0" destOrd="3" presId="urn:microsoft.com/office/officeart/2005/8/layout/vList6"/>
    <dgm:cxn modelId="{14B953F8-5B8B-4F22-8CA5-1E4CF53941EE}" type="presOf" srcId="{4FEE3908-7144-46AD-B92D-2C5F24E96A41}" destId="{0FF327ED-F6FA-4E19-AB6C-DBA7C3155994}" srcOrd="0" destOrd="2" presId="urn:microsoft.com/office/officeart/2005/8/layout/vList6"/>
    <dgm:cxn modelId="{37862CFB-30F9-488C-A165-C6A891DC064D}" srcId="{F40ED6BF-B7B7-41BA-8F2E-6BAB968B47C4}" destId="{4FEE3908-7144-46AD-B92D-2C5F24E96A41}" srcOrd="2" destOrd="0" parTransId="{A5D287EE-DA18-433A-A82E-EE003B7EE993}" sibTransId="{9B4A9AA4-6AAC-4BA5-A9DB-A07F2129F97A}"/>
    <dgm:cxn modelId="{D789A6E0-75AB-4736-B90F-3A9096298709}" type="presParOf" srcId="{EA839865-9FAE-4D44-9340-368BAD99EF2A}" destId="{BA3735C0-B702-4A76-BCD4-69645968F911}" srcOrd="0" destOrd="0" presId="urn:microsoft.com/office/officeart/2005/8/layout/vList6"/>
    <dgm:cxn modelId="{D2A8EF3A-F0D0-4328-84C4-56085E0ECA98}" type="presParOf" srcId="{BA3735C0-B702-4A76-BCD4-69645968F911}" destId="{D2BC5162-FC36-437F-965F-81EC21AC740F}" srcOrd="0" destOrd="0" presId="urn:microsoft.com/office/officeart/2005/8/layout/vList6"/>
    <dgm:cxn modelId="{B99DB7F8-302A-4A89-86FE-3DEECB04DF77}" type="presParOf" srcId="{BA3735C0-B702-4A76-BCD4-69645968F911}" destId="{0FF327ED-F6FA-4E19-AB6C-DBA7C3155994}" srcOrd="1" destOrd="0" presId="urn:microsoft.com/office/officeart/2005/8/layout/vList6"/>
    <dgm:cxn modelId="{663C5FC1-01E3-48BB-A5FF-FC8BBFFEE5F9}" type="presParOf" srcId="{EA839865-9FAE-4D44-9340-368BAD99EF2A}" destId="{CDF7CAB3-4ECF-4F71-B236-5429E6731F9A}" srcOrd="1" destOrd="0" presId="urn:microsoft.com/office/officeart/2005/8/layout/vList6"/>
    <dgm:cxn modelId="{CC6599F5-833E-4DF4-8C29-BE3AB33534F3}" type="presParOf" srcId="{EA839865-9FAE-4D44-9340-368BAD99EF2A}" destId="{2808C17A-4C47-46DE-A852-932E0C683238}" srcOrd="2" destOrd="0" presId="urn:microsoft.com/office/officeart/2005/8/layout/vList6"/>
    <dgm:cxn modelId="{65990893-7549-459D-8CBB-F0F91BDA6D76}" type="presParOf" srcId="{2808C17A-4C47-46DE-A852-932E0C683238}" destId="{B95049F1-FF9F-4A7B-A709-4CF983EF6F36}" srcOrd="0" destOrd="0" presId="urn:microsoft.com/office/officeart/2005/8/layout/vList6"/>
    <dgm:cxn modelId="{BE9FE188-37F0-4F08-B466-5CBC071E173F}" type="presParOf" srcId="{2808C17A-4C47-46DE-A852-932E0C683238}" destId="{A6E58429-7F99-43E0-8AEE-0B7BC9099E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6B95E0-AE3E-41A8-9EA8-31F5395333F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40ED6BF-B7B7-41BA-8F2E-6BAB968B47C4}">
      <dgm:prSet phldrT="[Text]"/>
      <dgm:spPr>
        <a:solidFill>
          <a:srgbClr val="00B050"/>
        </a:solidFill>
      </dgm:spPr>
      <dgm:t>
        <a:bodyPr/>
        <a:lstStyle/>
        <a:p>
          <a:r>
            <a:rPr lang="en-US" dirty="0"/>
            <a:t>Core Working Group Meeting #6</a:t>
          </a:r>
        </a:p>
      </dgm:t>
    </dgm:pt>
    <dgm:pt modelId="{4A60E870-F069-4EEF-A9DF-47AE1E3C5F3D}" type="parTrans" cxnId="{CD4B71C2-BEF4-4AD5-83A7-876168C960E6}">
      <dgm:prSet/>
      <dgm:spPr/>
      <dgm:t>
        <a:bodyPr/>
        <a:lstStyle/>
        <a:p>
          <a:endParaRPr lang="en-US"/>
        </a:p>
      </dgm:t>
    </dgm:pt>
    <dgm:pt modelId="{BCAF8791-DBD3-4560-9C90-B768F78CC9B0}" type="sibTrans" cxnId="{CD4B71C2-BEF4-4AD5-83A7-876168C960E6}">
      <dgm:prSet/>
      <dgm:spPr/>
      <dgm:t>
        <a:bodyPr/>
        <a:lstStyle/>
        <a:p>
          <a:endParaRPr lang="en-US"/>
        </a:p>
      </dgm:t>
    </dgm:pt>
    <dgm:pt modelId="{0C27A7EA-9602-442A-94E5-8FB46D4E9A36}">
      <dgm:prSet phldrT="[Text]" custT="1"/>
      <dgm:spPr/>
      <dgm:t>
        <a:bodyPr/>
        <a:lstStyle/>
        <a:p>
          <a:r>
            <a:rPr lang="en-US" sz="1600" dirty="0"/>
            <a:t>December 2021</a:t>
          </a:r>
        </a:p>
      </dgm:t>
    </dgm:pt>
    <dgm:pt modelId="{641BAE6E-56F3-4AA5-B48D-657399774AD0}" type="parTrans" cxnId="{F518B19A-C39C-4F03-B62C-B40FB5ED0C4F}">
      <dgm:prSet/>
      <dgm:spPr/>
      <dgm:t>
        <a:bodyPr/>
        <a:lstStyle/>
        <a:p>
          <a:endParaRPr lang="en-US"/>
        </a:p>
      </dgm:t>
    </dgm:pt>
    <dgm:pt modelId="{4336584D-4D85-42FC-9401-EF3C85713A28}" type="sibTrans" cxnId="{F518B19A-C39C-4F03-B62C-B40FB5ED0C4F}">
      <dgm:prSet/>
      <dgm:spPr/>
      <dgm:t>
        <a:bodyPr/>
        <a:lstStyle/>
        <a:p>
          <a:endParaRPr lang="en-US"/>
        </a:p>
      </dgm:t>
    </dgm:pt>
    <dgm:pt modelId="{B6A4FD11-ECFC-4C85-8184-48ADBBF2395C}">
      <dgm:prSet phldrT="[Text]"/>
      <dgm:spPr>
        <a:solidFill>
          <a:srgbClr val="00B050"/>
        </a:solidFill>
        <a:ln>
          <a:solidFill>
            <a:srgbClr val="00B050"/>
          </a:solidFill>
        </a:ln>
      </dgm:spPr>
      <dgm:t>
        <a:bodyPr/>
        <a:lstStyle/>
        <a:p>
          <a:r>
            <a:rPr lang="en-US" dirty="0"/>
            <a:t>Core Working Group Meeting #7</a:t>
          </a:r>
        </a:p>
      </dgm:t>
    </dgm:pt>
    <dgm:pt modelId="{24B2B8B1-0DB7-4834-B394-393C5A91B818}" type="parTrans" cxnId="{BDBC58BA-55CC-47AF-BAB5-851212446BEF}">
      <dgm:prSet/>
      <dgm:spPr/>
      <dgm:t>
        <a:bodyPr/>
        <a:lstStyle/>
        <a:p>
          <a:endParaRPr lang="en-US"/>
        </a:p>
      </dgm:t>
    </dgm:pt>
    <dgm:pt modelId="{12A17578-20AE-49FA-9272-01AC93356C1D}" type="sibTrans" cxnId="{BDBC58BA-55CC-47AF-BAB5-851212446BEF}">
      <dgm:prSet/>
      <dgm:spPr/>
      <dgm:t>
        <a:bodyPr/>
        <a:lstStyle/>
        <a:p>
          <a:endParaRPr lang="en-US"/>
        </a:p>
      </dgm:t>
    </dgm:pt>
    <dgm:pt modelId="{64501CCD-26A8-4626-A458-2F825BC3ED0F}">
      <dgm:prSet phldrT="[Text]" custT="1"/>
      <dgm:spPr/>
      <dgm:t>
        <a:bodyPr/>
        <a:lstStyle/>
        <a:p>
          <a:r>
            <a:rPr lang="en-US" sz="1600" dirty="0"/>
            <a:t>February 2022</a:t>
          </a:r>
        </a:p>
      </dgm:t>
    </dgm:pt>
    <dgm:pt modelId="{F2D918AE-BD33-4FB2-9BB4-EE05C32E1E64}" type="parTrans" cxnId="{E0E139C2-030F-4889-9D88-34BF41A3EEF5}">
      <dgm:prSet/>
      <dgm:spPr/>
      <dgm:t>
        <a:bodyPr/>
        <a:lstStyle/>
        <a:p>
          <a:endParaRPr lang="en-US"/>
        </a:p>
      </dgm:t>
    </dgm:pt>
    <dgm:pt modelId="{F98A44A4-60F0-4FD4-BA11-1C2A6D8B6333}" type="sibTrans" cxnId="{E0E139C2-030F-4889-9D88-34BF41A3EEF5}">
      <dgm:prSet/>
      <dgm:spPr/>
      <dgm:t>
        <a:bodyPr/>
        <a:lstStyle/>
        <a:p>
          <a:endParaRPr lang="en-US"/>
        </a:p>
      </dgm:t>
    </dgm:pt>
    <dgm:pt modelId="{646A56EE-076C-42C7-9EB1-E54255BB98E6}">
      <dgm:prSet custT="1"/>
      <dgm:spPr/>
      <dgm:t>
        <a:bodyPr/>
        <a:lstStyle/>
        <a:p>
          <a:r>
            <a:rPr lang="en-US" sz="1600" dirty="0"/>
            <a:t>Finalize Conceptual Plan</a:t>
          </a:r>
        </a:p>
      </dgm:t>
    </dgm:pt>
    <dgm:pt modelId="{4CFC73AC-8F98-422F-AD2C-E054D189A3BC}" type="parTrans" cxnId="{ECB9027E-BB01-49DF-B45A-24B48DC15A54}">
      <dgm:prSet/>
      <dgm:spPr/>
      <dgm:t>
        <a:bodyPr/>
        <a:lstStyle/>
        <a:p>
          <a:endParaRPr lang="en-US"/>
        </a:p>
      </dgm:t>
    </dgm:pt>
    <dgm:pt modelId="{31BB0505-4C56-4845-AAA0-1D93D81311D7}" type="sibTrans" cxnId="{ECB9027E-BB01-49DF-B45A-24B48DC15A54}">
      <dgm:prSet/>
      <dgm:spPr/>
      <dgm:t>
        <a:bodyPr/>
        <a:lstStyle/>
        <a:p>
          <a:endParaRPr lang="en-US"/>
        </a:p>
      </dgm:t>
    </dgm:pt>
    <dgm:pt modelId="{779947D0-6181-479C-9572-564A823E97F8}">
      <dgm:prSet custT="1"/>
      <dgm:spPr/>
      <dgm:t>
        <a:bodyPr/>
        <a:lstStyle/>
        <a:p>
          <a:r>
            <a:rPr lang="en-US" sz="1600" dirty="0"/>
            <a:t>Refinement of conceptual project alternatives</a:t>
          </a:r>
        </a:p>
      </dgm:t>
    </dgm:pt>
    <dgm:pt modelId="{1927DE16-D954-4933-AEA1-A668ACFC7087}" type="parTrans" cxnId="{4A25231C-10AD-4282-BCAA-21A2DDFCA992}">
      <dgm:prSet/>
      <dgm:spPr/>
      <dgm:t>
        <a:bodyPr/>
        <a:lstStyle/>
        <a:p>
          <a:endParaRPr lang="en-US"/>
        </a:p>
      </dgm:t>
    </dgm:pt>
    <dgm:pt modelId="{061D766B-EFBE-4617-8E9D-9B8B7F4AD11B}" type="sibTrans" cxnId="{4A25231C-10AD-4282-BCAA-21A2DDFCA992}">
      <dgm:prSet/>
      <dgm:spPr/>
      <dgm:t>
        <a:bodyPr/>
        <a:lstStyle/>
        <a:p>
          <a:endParaRPr lang="en-US"/>
        </a:p>
      </dgm:t>
    </dgm:pt>
    <dgm:pt modelId="{AFF0FF9B-79D4-40BC-97DC-32E0CFBF0EEB}">
      <dgm:prSet phldrT="[Text]" custT="1"/>
      <dgm:spPr/>
      <dgm:t>
        <a:bodyPr/>
        <a:lstStyle/>
        <a:p>
          <a:endParaRPr lang="en-US" sz="1600" dirty="0"/>
        </a:p>
      </dgm:t>
    </dgm:pt>
    <dgm:pt modelId="{839B4998-2599-40F3-97C9-62D70AF83BDD}" type="parTrans" cxnId="{05BC00CA-F8D5-4E59-88CF-301279EAF8B5}">
      <dgm:prSet/>
      <dgm:spPr/>
    </dgm:pt>
    <dgm:pt modelId="{A0A627CF-58E7-4A6D-B372-BD1D2C072FE4}" type="sibTrans" cxnId="{05BC00CA-F8D5-4E59-88CF-301279EAF8B5}">
      <dgm:prSet/>
      <dgm:spPr/>
    </dgm:pt>
    <dgm:pt modelId="{E5E47A8D-88BA-4FDF-B3A1-DAC0F4BFAF07}">
      <dgm:prSet phldrT="[Text]" custT="1"/>
      <dgm:spPr/>
      <dgm:t>
        <a:bodyPr/>
        <a:lstStyle/>
        <a:p>
          <a:endParaRPr lang="en-US" sz="1600" dirty="0"/>
        </a:p>
      </dgm:t>
    </dgm:pt>
    <dgm:pt modelId="{608553FD-DE00-4C1D-A549-02690174FE93}" type="parTrans" cxnId="{E12C951A-D4DB-4040-96B1-8E12A1E521AC}">
      <dgm:prSet/>
      <dgm:spPr/>
    </dgm:pt>
    <dgm:pt modelId="{9A0DEB22-5EA8-463E-9957-B9B983B85C14}" type="sibTrans" cxnId="{E12C951A-D4DB-4040-96B1-8E12A1E521AC}">
      <dgm:prSet/>
      <dgm:spPr/>
    </dgm:pt>
    <dgm:pt modelId="{A26D6299-EF8E-4F77-8D87-6DF602DAE5AB}">
      <dgm:prSet phldrT="[Text]" custT="1"/>
      <dgm:spPr/>
      <dgm:t>
        <a:bodyPr/>
        <a:lstStyle/>
        <a:p>
          <a:endParaRPr lang="en-US" sz="1600" dirty="0"/>
        </a:p>
      </dgm:t>
    </dgm:pt>
    <dgm:pt modelId="{594664A0-25FB-49AC-B8A2-554E42259485}" type="parTrans" cxnId="{C005292D-FC51-4145-9024-BE1DBC365E07}">
      <dgm:prSet/>
      <dgm:spPr/>
    </dgm:pt>
    <dgm:pt modelId="{C4BFFF7D-8631-4B11-83A2-8BE3203095BB}" type="sibTrans" cxnId="{C005292D-FC51-4145-9024-BE1DBC365E07}">
      <dgm:prSet/>
      <dgm:spPr/>
    </dgm:pt>
    <dgm:pt modelId="{0DAA3100-C2BD-46FE-81C3-3B18D4A8C72C}">
      <dgm:prSet phldrT="[Text]" custT="1"/>
      <dgm:spPr/>
      <dgm:t>
        <a:bodyPr/>
        <a:lstStyle/>
        <a:p>
          <a:endParaRPr lang="en-US" sz="1600" dirty="0"/>
        </a:p>
      </dgm:t>
    </dgm:pt>
    <dgm:pt modelId="{45ACF092-00AF-44FA-8779-99A1965D657C}" type="parTrans" cxnId="{CA0CFA6E-5B73-44B7-A344-80FAB6D7CFCE}">
      <dgm:prSet/>
      <dgm:spPr/>
    </dgm:pt>
    <dgm:pt modelId="{3FE4E7A7-15D5-434A-A188-F00471A39F86}" type="sibTrans" cxnId="{CA0CFA6E-5B73-44B7-A344-80FAB6D7CFCE}">
      <dgm:prSet/>
      <dgm:spPr/>
    </dgm:pt>
    <dgm:pt modelId="{EA839865-9FAE-4D44-9340-368BAD99EF2A}" type="pres">
      <dgm:prSet presAssocID="{4C6B95E0-AE3E-41A8-9EA8-31F5395333FE}" presName="Name0" presStyleCnt="0">
        <dgm:presLayoutVars>
          <dgm:dir/>
          <dgm:animLvl val="lvl"/>
          <dgm:resizeHandles/>
        </dgm:presLayoutVars>
      </dgm:prSet>
      <dgm:spPr/>
    </dgm:pt>
    <dgm:pt modelId="{BA3735C0-B702-4A76-BCD4-69645968F911}" type="pres">
      <dgm:prSet presAssocID="{F40ED6BF-B7B7-41BA-8F2E-6BAB968B47C4}" presName="linNode" presStyleCnt="0"/>
      <dgm:spPr/>
    </dgm:pt>
    <dgm:pt modelId="{D2BC5162-FC36-437F-965F-81EC21AC740F}" type="pres">
      <dgm:prSet presAssocID="{F40ED6BF-B7B7-41BA-8F2E-6BAB968B47C4}" presName="parentShp" presStyleLbl="node1" presStyleIdx="0" presStyleCnt="2" custScaleY="121435">
        <dgm:presLayoutVars>
          <dgm:bulletEnabled val="1"/>
        </dgm:presLayoutVars>
      </dgm:prSet>
      <dgm:spPr/>
    </dgm:pt>
    <dgm:pt modelId="{0FF327ED-F6FA-4E19-AB6C-DBA7C3155994}" type="pres">
      <dgm:prSet presAssocID="{F40ED6BF-B7B7-41BA-8F2E-6BAB968B47C4}" presName="childShp" presStyleLbl="bgAccFollowNode1" presStyleIdx="0" presStyleCnt="2" custScaleX="102679" custScaleY="151228" custLinFactNeighborX="0" custLinFactNeighborY="-2038">
        <dgm:presLayoutVars>
          <dgm:bulletEnabled val="1"/>
        </dgm:presLayoutVars>
      </dgm:prSet>
      <dgm:spPr/>
    </dgm:pt>
    <dgm:pt modelId="{CDF7CAB3-4ECF-4F71-B236-5429E6731F9A}" type="pres">
      <dgm:prSet presAssocID="{BCAF8791-DBD3-4560-9C90-B768F78CC9B0}" presName="spacing" presStyleCnt="0"/>
      <dgm:spPr/>
    </dgm:pt>
    <dgm:pt modelId="{2808C17A-4C47-46DE-A852-932E0C683238}" type="pres">
      <dgm:prSet presAssocID="{B6A4FD11-ECFC-4C85-8184-48ADBBF2395C}" presName="linNode" presStyleCnt="0"/>
      <dgm:spPr/>
    </dgm:pt>
    <dgm:pt modelId="{B95049F1-FF9F-4A7B-A709-4CF983EF6F36}" type="pres">
      <dgm:prSet presAssocID="{B6A4FD11-ECFC-4C85-8184-48ADBBF2395C}" presName="parentShp" presStyleLbl="node1" presStyleIdx="1" presStyleCnt="2" custScaleY="120124">
        <dgm:presLayoutVars>
          <dgm:bulletEnabled val="1"/>
        </dgm:presLayoutVars>
      </dgm:prSet>
      <dgm:spPr/>
    </dgm:pt>
    <dgm:pt modelId="{A6E58429-7F99-43E0-8AEE-0B7BC9099EDD}" type="pres">
      <dgm:prSet presAssocID="{B6A4FD11-ECFC-4C85-8184-48ADBBF2395C}" presName="childShp" presStyleLbl="bgAccFollowNode1" presStyleIdx="1" presStyleCnt="2" custScaleY="142568">
        <dgm:presLayoutVars>
          <dgm:bulletEnabled val="1"/>
        </dgm:presLayoutVars>
      </dgm:prSet>
      <dgm:spPr/>
    </dgm:pt>
  </dgm:ptLst>
  <dgm:cxnLst>
    <dgm:cxn modelId="{3B8CDA04-D955-4891-A42F-A61353BA5FD2}" type="presOf" srcId="{B6A4FD11-ECFC-4C85-8184-48ADBBF2395C}" destId="{B95049F1-FF9F-4A7B-A709-4CF983EF6F36}" srcOrd="0" destOrd="0" presId="urn:microsoft.com/office/officeart/2005/8/layout/vList6"/>
    <dgm:cxn modelId="{E12C951A-D4DB-4040-96B1-8E12A1E521AC}" srcId="{F40ED6BF-B7B7-41BA-8F2E-6BAB968B47C4}" destId="{E5E47A8D-88BA-4FDF-B3A1-DAC0F4BFAF07}" srcOrd="1" destOrd="0" parTransId="{608553FD-DE00-4C1D-A549-02690174FE93}" sibTransId="{9A0DEB22-5EA8-463E-9957-B9B983B85C14}"/>
    <dgm:cxn modelId="{4A25231C-10AD-4282-BCAA-21A2DDFCA992}" srcId="{F40ED6BF-B7B7-41BA-8F2E-6BAB968B47C4}" destId="{779947D0-6181-479C-9572-564A823E97F8}" srcOrd="3" destOrd="0" parTransId="{1927DE16-D954-4933-AEA1-A668ACFC7087}" sibTransId="{061D766B-EFBE-4617-8E9D-9B8B7F4AD11B}"/>
    <dgm:cxn modelId="{06D24B29-ADEB-4C79-9515-89E3B3461D21}" type="presOf" srcId="{A26D6299-EF8E-4F77-8D87-6DF602DAE5AB}" destId="{A6E58429-7F99-43E0-8AEE-0B7BC9099EDD}" srcOrd="0" destOrd="0" presId="urn:microsoft.com/office/officeart/2005/8/layout/vList6"/>
    <dgm:cxn modelId="{70AC4A2C-0695-4722-9BA0-A35AEC7E65C6}" type="presOf" srcId="{646A56EE-076C-42C7-9EB1-E54255BB98E6}" destId="{A6E58429-7F99-43E0-8AEE-0B7BC9099EDD}" srcOrd="0" destOrd="3" presId="urn:microsoft.com/office/officeart/2005/8/layout/vList6"/>
    <dgm:cxn modelId="{C005292D-FC51-4145-9024-BE1DBC365E07}" srcId="{B6A4FD11-ECFC-4C85-8184-48ADBBF2395C}" destId="{A26D6299-EF8E-4F77-8D87-6DF602DAE5AB}" srcOrd="0" destOrd="0" parTransId="{594664A0-25FB-49AC-B8A2-554E42259485}" sibTransId="{C4BFFF7D-8631-4B11-83A2-8BE3203095BB}"/>
    <dgm:cxn modelId="{A335683B-A005-4CA4-9405-DD4D79225478}" type="presOf" srcId="{0DAA3100-C2BD-46FE-81C3-3B18D4A8C72C}" destId="{A6E58429-7F99-43E0-8AEE-0B7BC9099EDD}" srcOrd="0" destOrd="1" presId="urn:microsoft.com/office/officeart/2005/8/layout/vList6"/>
    <dgm:cxn modelId="{CA0CFA6E-5B73-44B7-A344-80FAB6D7CFCE}" srcId="{B6A4FD11-ECFC-4C85-8184-48ADBBF2395C}" destId="{0DAA3100-C2BD-46FE-81C3-3B18D4A8C72C}" srcOrd="1" destOrd="0" parTransId="{45ACF092-00AF-44FA-8779-99A1965D657C}" sibTransId="{3FE4E7A7-15D5-434A-A188-F00471A39F86}"/>
    <dgm:cxn modelId="{75241374-A5CD-45BF-854B-060B31B4291B}" type="presOf" srcId="{64501CCD-26A8-4626-A458-2F825BC3ED0F}" destId="{A6E58429-7F99-43E0-8AEE-0B7BC9099EDD}" srcOrd="0" destOrd="2" presId="urn:microsoft.com/office/officeart/2005/8/layout/vList6"/>
    <dgm:cxn modelId="{A6DEE155-3BF8-43E8-A8F7-3674FCE438D7}" type="presOf" srcId="{779947D0-6181-479C-9572-564A823E97F8}" destId="{0FF327ED-F6FA-4E19-AB6C-DBA7C3155994}" srcOrd="0" destOrd="3" presId="urn:microsoft.com/office/officeart/2005/8/layout/vList6"/>
    <dgm:cxn modelId="{ECB9027E-BB01-49DF-B45A-24B48DC15A54}" srcId="{B6A4FD11-ECFC-4C85-8184-48ADBBF2395C}" destId="{646A56EE-076C-42C7-9EB1-E54255BB98E6}" srcOrd="3" destOrd="0" parTransId="{4CFC73AC-8F98-422F-AD2C-E054D189A3BC}" sibTransId="{31BB0505-4C56-4845-AAA0-1D93D81311D7}"/>
    <dgm:cxn modelId="{490B5481-A495-448F-B170-E60125E298E4}" type="presOf" srcId="{E5E47A8D-88BA-4FDF-B3A1-DAC0F4BFAF07}" destId="{0FF327ED-F6FA-4E19-AB6C-DBA7C3155994}" srcOrd="0" destOrd="1" presId="urn:microsoft.com/office/officeart/2005/8/layout/vList6"/>
    <dgm:cxn modelId="{8870A381-A6EE-4A4C-82B1-DE57D9230ACD}" type="presOf" srcId="{0C27A7EA-9602-442A-94E5-8FB46D4E9A36}" destId="{0FF327ED-F6FA-4E19-AB6C-DBA7C3155994}" srcOrd="0" destOrd="2" presId="urn:microsoft.com/office/officeart/2005/8/layout/vList6"/>
    <dgm:cxn modelId="{E49D1A8E-6D07-45FC-8820-7B3D78E1E30C}" type="presOf" srcId="{4C6B95E0-AE3E-41A8-9EA8-31F5395333FE}" destId="{EA839865-9FAE-4D44-9340-368BAD99EF2A}" srcOrd="0" destOrd="0" presId="urn:microsoft.com/office/officeart/2005/8/layout/vList6"/>
    <dgm:cxn modelId="{F59CD397-4CD4-4E34-A5F2-898D07AE15A4}" type="presOf" srcId="{F40ED6BF-B7B7-41BA-8F2E-6BAB968B47C4}" destId="{D2BC5162-FC36-437F-965F-81EC21AC740F}" srcOrd="0" destOrd="0" presId="urn:microsoft.com/office/officeart/2005/8/layout/vList6"/>
    <dgm:cxn modelId="{F518B19A-C39C-4F03-B62C-B40FB5ED0C4F}" srcId="{F40ED6BF-B7B7-41BA-8F2E-6BAB968B47C4}" destId="{0C27A7EA-9602-442A-94E5-8FB46D4E9A36}" srcOrd="2" destOrd="0" parTransId="{641BAE6E-56F3-4AA5-B48D-657399774AD0}" sibTransId="{4336584D-4D85-42FC-9401-EF3C85713A28}"/>
    <dgm:cxn modelId="{CCAF78A2-1E7D-4DBF-8AB8-A56017A192D8}" type="presOf" srcId="{AFF0FF9B-79D4-40BC-97DC-32E0CFBF0EEB}" destId="{0FF327ED-F6FA-4E19-AB6C-DBA7C3155994}" srcOrd="0" destOrd="0" presId="urn:microsoft.com/office/officeart/2005/8/layout/vList6"/>
    <dgm:cxn modelId="{BDBC58BA-55CC-47AF-BAB5-851212446BEF}" srcId="{4C6B95E0-AE3E-41A8-9EA8-31F5395333FE}" destId="{B6A4FD11-ECFC-4C85-8184-48ADBBF2395C}" srcOrd="1" destOrd="0" parTransId="{24B2B8B1-0DB7-4834-B394-393C5A91B818}" sibTransId="{12A17578-20AE-49FA-9272-01AC93356C1D}"/>
    <dgm:cxn modelId="{E0E139C2-030F-4889-9D88-34BF41A3EEF5}" srcId="{B6A4FD11-ECFC-4C85-8184-48ADBBF2395C}" destId="{64501CCD-26A8-4626-A458-2F825BC3ED0F}" srcOrd="2" destOrd="0" parTransId="{F2D918AE-BD33-4FB2-9BB4-EE05C32E1E64}" sibTransId="{F98A44A4-60F0-4FD4-BA11-1C2A6D8B6333}"/>
    <dgm:cxn modelId="{CD4B71C2-BEF4-4AD5-83A7-876168C960E6}" srcId="{4C6B95E0-AE3E-41A8-9EA8-31F5395333FE}" destId="{F40ED6BF-B7B7-41BA-8F2E-6BAB968B47C4}" srcOrd="0" destOrd="0" parTransId="{4A60E870-F069-4EEF-A9DF-47AE1E3C5F3D}" sibTransId="{BCAF8791-DBD3-4560-9C90-B768F78CC9B0}"/>
    <dgm:cxn modelId="{05BC00CA-F8D5-4E59-88CF-301279EAF8B5}" srcId="{F40ED6BF-B7B7-41BA-8F2E-6BAB968B47C4}" destId="{AFF0FF9B-79D4-40BC-97DC-32E0CFBF0EEB}" srcOrd="0" destOrd="0" parTransId="{839B4998-2599-40F3-97C9-62D70AF83BDD}" sibTransId="{A0A627CF-58E7-4A6D-B372-BD1D2C072FE4}"/>
    <dgm:cxn modelId="{D789A6E0-75AB-4736-B90F-3A9096298709}" type="presParOf" srcId="{EA839865-9FAE-4D44-9340-368BAD99EF2A}" destId="{BA3735C0-B702-4A76-BCD4-69645968F911}" srcOrd="0" destOrd="0" presId="urn:microsoft.com/office/officeart/2005/8/layout/vList6"/>
    <dgm:cxn modelId="{D2A8EF3A-F0D0-4328-84C4-56085E0ECA98}" type="presParOf" srcId="{BA3735C0-B702-4A76-BCD4-69645968F911}" destId="{D2BC5162-FC36-437F-965F-81EC21AC740F}" srcOrd="0" destOrd="0" presId="urn:microsoft.com/office/officeart/2005/8/layout/vList6"/>
    <dgm:cxn modelId="{B99DB7F8-302A-4A89-86FE-3DEECB04DF77}" type="presParOf" srcId="{BA3735C0-B702-4A76-BCD4-69645968F911}" destId="{0FF327ED-F6FA-4E19-AB6C-DBA7C3155994}" srcOrd="1" destOrd="0" presId="urn:microsoft.com/office/officeart/2005/8/layout/vList6"/>
    <dgm:cxn modelId="{663C5FC1-01E3-48BB-A5FF-FC8BBFFEE5F9}" type="presParOf" srcId="{EA839865-9FAE-4D44-9340-368BAD99EF2A}" destId="{CDF7CAB3-4ECF-4F71-B236-5429E6731F9A}" srcOrd="1" destOrd="0" presId="urn:microsoft.com/office/officeart/2005/8/layout/vList6"/>
    <dgm:cxn modelId="{CC6599F5-833E-4DF4-8C29-BE3AB33534F3}" type="presParOf" srcId="{EA839865-9FAE-4D44-9340-368BAD99EF2A}" destId="{2808C17A-4C47-46DE-A852-932E0C683238}" srcOrd="2" destOrd="0" presId="urn:microsoft.com/office/officeart/2005/8/layout/vList6"/>
    <dgm:cxn modelId="{65990893-7549-459D-8CBB-F0F91BDA6D76}" type="presParOf" srcId="{2808C17A-4C47-46DE-A852-932E0C683238}" destId="{B95049F1-FF9F-4A7B-A709-4CF983EF6F36}" srcOrd="0" destOrd="0" presId="urn:microsoft.com/office/officeart/2005/8/layout/vList6"/>
    <dgm:cxn modelId="{BE9FE188-37F0-4F08-B466-5CBC071E173F}" type="presParOf" srcId="{2808C17A-4C47-46DE-A852-932E0C683238}" destId="{A6E58429-7F99-43E0-8AEE-0B7BC9099E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27ED-F6FA-4E19-AB6C-DBA7C3155994}">
      <dsp:nvSpPr>
        <dsp:cNvPr id="0" name=""/>
        <dsp:cNvSpPr/>
      </dsp:nvSpPr>
      <dsp:spPr>
        <a:xfrm>
          <a:off x="4206239" y="1326"/>
          <a:ext cx="6309360" cy="124293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January 2021</a:t>
          </a:r>
        </a:p>
        <a:p>
          <a:pPr marL="171450" lvl="1" indent="-171450" algn="l" defTabSz="711200">
            <a:lnSpc>
              <a:spcPct val="90000"/>
            </a:lnSpc>
            <a:spcBef>
              <a:spcPct val="0"/>
            </a:spcBef>
            <a:spcAft>
              <a:spcPct val="15000"/>
            </a:spcAft>
            <a:buChar char="•"/>
          </a:pPr>
          <a:r>
            <a:rPr lang="en-US" sz="1600" kern="1200" dirty="0"/>
            <a:t>Project Launch (Roles &amp; Processes)</a:t>
          </a:r>
        </a:p>
        <a:p>
          <a:pPr marL="171450" lvl="1" indent="-171450" algn="l" defTabSz="711200">
            <a:lnSpc>
              <a:spcPct val="90000"/>
            </a:lnSpc>
            <a:spcBef>
              <a:spcPct val="0"/>
            </a:spcBef>
            <a:spcAft>
              <a:spcPct val="15000"/>
            </a:spcAft>
            <a:buChar char="•"/>
          </a:pPr>
          <a:r>
            <a:rPr lang="en-US" sz="1600" kern="1200" dirty="0"/>
            <a:t>Visions for the project</a:t>
          </a:r>
        </a:p>
        <a:p>
          <a:pPr marL="114300" lvl="1" indent="-114300" algn="l" defTabSz="577850">
            <a:lnSpc>
              <a:spcPct val="90000"/>
            </a:lnSpc>
            <a:spcBef>
              <a:spcPct val="0"/>
            </a:spcBef>
            <a:spcAft>
              <a:spcPct val="15000"/>
            </a:spcAft>
            <a:buChar char="•"/>
          </a:pPr>
          <a:endParaRPr lang="en-US" sz="1300" kern="1200" dirty="0"/>
        </a:p>
      </dsp:txBody>
      <dsp:txXfrm>
        <a:off x="4206239" y="156693"/>
        <a:ext cx="5843259" cy="932201"/>
      </dsp:txXfrm>
    </dsp:sp>
    <dsp:sp modelId="{D2BC5162-FC36-437F-965F-81EC21AC740F}">
      <dsp:nvSpPr>
        <dsp:cNvPr id="0" name=""/>
        <dsp:cNvSpPr/>
      </dsp:nvSpPr>
      <dsp:spPr>
        <a:xfrm>
          <a:off x="0" y="1326"/>
          <a:ext cx="4206240" cy="12429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Workshop #1</a:t>
          </a:r>
        </a:p>
      </dsp:txBody>
      <dsp:txXfrm>
        <a:off x="60675" y="62001"/>
        <a:ext cx="4084890" cy="1121585"/>
      </dsp:txXfrm>
    </dsp:sp>
    <dsp:sp modelId="{A6E58429-7F99-43E0-8AEE-0B7BC9099EDD}">
      <dsp:nvSpPr>
        <dsp:cNvPr id="0" name=""/>
        <dsp:cNvSpPr/>
      </dsp:nvSpPr>
      <dsp:spPr>
        <a:xfrm>
          <a:off x="4206240" y="1368556"/>
          <a:ext cx="6309360" cy="124293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March 2021</a:t>
          </a:r>
        </a:p>
        <a:p>
          <a:pPr marL="171450" lvl="1" indent="-171450" algn="l" defTabSz="711200">
            <a:lnSpc>
              <a:spcPct val="90000"/>
            </a:lnSpc>
            <a:spcBef>
              <a:spcPct val="0"/>
            </a:spcBef>
            <a:spcAft>
              <a:spcPct val="15000"/>
            </a:spcAft>
            <a:buChar char="•"/>
          </a:pPr>
          <a:r>
            <a:rPr lang="en-US" sz="1600" kern="1200" dirty="0"/>
            <a:t>Core Working Group role</a:t>
          </a:r>
        </a:p>
        <a:p>
          <a:pPr marL="171450" lvl="1" indent="-171450" algn="l" defTabSz="711200">
            <a:lnSpc>
              <a:spcPct val="90000"/>
            </a:lnSpc>
            <a:spcBef>
              <a:spcPct val="0"/>
            </a:spcBef>
            <a:spcAft>
              <a:spcPct val="15000"/>
            </a:spcAft>
            <a:buChar char="•"/>
          </a:pPr>
          <a:r>
            <a:rPr lang="en-US" sz="1600" kern="1200" dirty="0"/>
            <a:t>Reviewed Draft Charter and Stakeholder Engagement Plan</a:t>
          </a:r>
        </a:p>
      </dsp:txBody>
      <dsp:txXfrm>
        <a:off x="4206240" y="1523923"/>
        <a:ext cx="5843259" cy="932201"/>
      </dsp:txXfrm>
    </dsp:sp>
    <dsp:sp modelId="{B95049F1-FF9F-4A7B-A709-4CF983EF6F36}">
      <dsp:nvSpPr>
        <dsp:cNvPr id="0" name=""/>
        <dsp:cNvSpPr/>
      </dsp:nvSpPr>
      <dsp:spPr>
        <a:xfrm>
          <a:off x="0" y="1368556"/>
          <a:ext cx="4206240" cy="12429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Core Working Group Meeting #1</a:t>
          </a:r>
        </a:p>
      </dsp:txBody>
      <dsp:txXfrm>
        <a:off x="60675" y="1429231"/>
        <a:ext cx="4084890" cy="1121585"/>
      </dsp:txXfrm>
    </dsp:sp>
    <dsp:sp modelId="{AB63EA0E-52BE-4BCB-9C8B-E861754D7E56}">
      <dsp:nvSpPr>
        <dsp:cNvPr id="0" name=""/>
        <dsp:cNvSpPr/>
      </dsp:nvSpPr>
      <dsp:spPr>
        <a:xfrm>
          <a:off x="4212393" y="2707508"/>
          <a:ext cx="6303198" cy="161422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March 2021</a:t>
          </a:r>
        </a:p>
        <a:p>
          <a:pPr marL="171450" lvl="1" indent="-171450" algn="l" defTabSz="711200">
            <a:lnSpc>
              <a:spcPct val="90000"/>
            </a:lnSpc>
            <a:spcBef>
              <a:spcPct val="0"/>
            </a:spcBef>
            <a:spcAft>
              <a:spcPct val="15000"/>
            </a:spcAft>
            <a:buChar char="•"/>
          </a:pPr>
          <a:r>
            <a:rPr lang="en-US" sz="1600" kern="1200" dirty="0"/>
            <a:t>Summary of fish studies, reviewed lessons learned from other planning processes (Fremont Big Notch)</a:t>
          </a:r>
        </a:p>
        <a:p>
          <a:pPr marL="171450" lvl="1" indent="-171450" algn="l" defTabSz="711200">
            <a:lnSpc>
              <a:spcPct val="90000"/>
            </a:lnSpc>
            <a:spcBef>
              <a:spcPct val="0"/>
            </a:spcBef>
            <a:spcAft>
              <a:spcPct val="15000"/>
            </a:spcAft>
            <a:buChar char="•"/>
          </a:pPr>
          <a:r>
            <a:rPr lang="en-US" sz="1600" kern="1200" dirty="0"/>
            <a:t>Existing conditions for fish (variability in hydrology)</a:t>
          </a:r>
        </a:p>
        <a:p>
          <a:pPr marL="171450" lvl="1" indent="-171450" algn="l" defTabSz="711200">
            <a:lnSpc>
              <a:spcPct val="90000"/>
            </a:lnSpc>
            <a:spcBef>
              <a:spcPct val="0"/>
            </a:spcBef>
            <a:spcAft>
              <a:spcPct val="15000"/>
            </a:spcAft>
            <a:buChar char="•"/>
          </a:pPr>
          <a:r>
            <a:rPr lang="en-US" sz="1600" kern="1200" dirty="0"/>
            <a:t>Framework for evaluating salmon habitat</a:t>
          </a:r>
        </a:p>
      </dsp:txBody>
      <dsp:txXfrm>
        <a:off x="4212393" y="2909286"/>
        <a:ext cx="5697864" cy="1210669"/>
      </dsp:txXfrm>
    </dsp:sp>
    <dsp:sp modelId="{3D8B7CF0-6AAD-4E8F-9060-18A09C3296C3}">
      <dsp:nvSpPr>
        <dsp:cNvPr id="0" name=""/>
        <dsp:cNvSpPr/>
      </dsp:nvSpPr>
      <dsp:spPr>
        <a:xfrm>
          <a:off x="5134" y="2921430"/>
          <a:ext cx="4202132" cy="12429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Workshop #2-Fish Ecology</a:t>
          </a:r>
        </a:p>
      </dsp:txBody>
      <dsp:txXfrm>
        <a:off x="65809" y="2982105"/>
        <a:ext cx="4080782" cy="1121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27ED-F6FA-4E19-AB6C-DBA7C3155994}">
      <dsp:nvSpPr>
        <dsp:cNvPr id="0" name=""/>
        <dsp:cNvSpPr/>
      </dsp:nvSpPr>
      <dsp:spPr>
        <a:xfrm>
          <a:off x="4207266" y="2255"/>
          <a:ext cx="6303198" cy="127013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April 2021</a:t>
          </a:r>
        </a:p>
        <a:p>
          <a:pPr marL="171450" lvl="1" indent="-171450" algn="l" defTabSz="711200">
            <a:lnSpc>
              <a:spcPct val="90000"/>
            </a:lnSpc>
            <a:spcBef>
              <a:spcPct val="0"/>
            </a:spcBef>
            <a:spcAft>
              <a:spcPct val="15000"/>
            </a:spcAft>
            <a:buChar char="•"/>
          </a:pPr>
          <a:r>
            <a:rPr lang="en-US" sz="1600" kern="1200" dirty="0"/>
            <a:t>Butte Creek spring run salmon restoration </a:t>
          </a:r>
        </a:p>
        <a:p>
          <a:pPr marL="171450" lvl="1" indent="-171450" algn="l" defTabSz="711200">
            <a:lnSpc>
              <a:spcPct val="90000"/>
            </a:lnSpc>
            <a:spcBef>
              <a:spcPct val="0"/>
            </a:spcBef>
            <a:spcAft>
              <a:spcPct val="15000"/>
            </a:spcAft>
            <a:buChar char="•"/>
          </a:pPr>
          <a:r>
            <a:rPr lang="en-US" sz="1600" kern="1200" dirty="0"/>
            <a:t>Available data sets</a:t>
          </a:r>
        </a:p>
        <a:p>
          <a:pPr marL="171450" lvl="1" indent="-171450" algn="l" defTabSz="711200">
            <a:lnSpc>
              <a:spcPct val="90000"/>
            </a:lnSpc>
            <a:spcBef>
              <a:spcPct val="0"/>
            </a:spcBef>
            <a:spcAft>
              <a:spcPct val="15000"/>
            </a:spcAft>
            <a:buChar char="•"/>
          </a:pPr>
          <a:r>
            <a:rPr lang="en-US" sz="1600" kern="1200" dirty="0"/>
            <a:t>Suggested habitat project objectives </a:t>
          </a:r>
        </a:p>
        <a:p>
          <a:pPr marL="114300" lvl="1" indent="-114300" algn="l" defTabSz="577850">
            <a:lnSpc>
              <a:spcPct val="90000"/>
            </a:lnSpc>
            <a:spcBef>
              <a:spcPct val="0"/>
            </a:spcBef>
            <a:spcAft>
              <a:spcPct val="15000"/>
            </a:spcAft>
            <a:buChar char="•"/>
          </a:pPr>
          <a:endParaRPr lang="en-US" sz="1300" kern="1200" dirty="0"/>
        </a:p>
      </dsp:txBody>
      <dsp:txXfrm>
        <a:off x="4207266" y="161022"/>
        <a:ext cx="5826897" cy="952602"/>
      </dsp:txXfrm>
    </dsp:sp>
    <dsp:sp modelId="{D2BC5162-FC36-437F-965F-81EC21AC740F}">
      <dsp:nvSpPr>
        <dsp:cNvPr id="0" name=""/>
        <dsp:cNvSpPr/>
      </dsp:nvSpPr>
      <dsp:spPr>
        <a:xfrm>
          <a:off x="5134" y="131251"/>
          <a:ext cx="4202132" cy="10121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Project Team Meeting: CDFW Information Sharing </a:t>
          </a:r>
        </a:p>
      </dsp:txBody>
      <dsp:txXfrm>
        <a:off x="54543" y="180660"/>
        <a:ext cx="4103314" cy="913325"/>
      </dsp:txXfrm>
    </dsp:sp>
    <dsp:sp modelId="{A6E58429-7F99-43E0-8AEE-0B7BC9099EDD}">
      <dsp:nvSpPr>
        <dsp:cNvPr id="0" name=""/>
        <dsp:cNvSpPr/>
      </dsp:nvSpPr>
      <dsp:spPr>
        <a:xfrm>
          <a:off x="4207266" y="1344177"/>
          <a:ext cx="6303198" cy="15771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April 2021</a:t>
          </a:r>
        </a:p>
        <a:p>
          <a:pPr marL="171450" lvl="1" indent="-171450" algn="l" defTabSz="711200">
            <a:lnSpc>
              <a:spcPct val="90000"/>
            </a:lnSpc>
            <a:spcBef>
              <a:spcPct val="0"/>
            </a:spcBef>
            <a:spcAft>
              <a:spcPct val="15000"/>
            </a:spcAft>
            <a:buChar char="•"/>
          </a:pPr>
          <a:r>
            <a:rPr lang="en-US" sz="1600" kern="1200" dirty="0"/>
            <a:t>Reviewed Structured Decision Making (SDM) process</a:t>
          </a:r>
        </a:p>
        <a:p>
          <a:pPr marL="171450" lvl="1" indent="-171450" algn="l" defTabSz="711200">
            <a:lnSpc>
              <a:spcPct val="90000"/>
            </a:lnSpc>
            <a:spcBef>
              <a:spcPct val="0"/>
            </a:spcBef>
            <a:spcAft>
              <a:spcPct val="15000"/>
            </a:spcAft>
            <a:buChar char="•"/>
          </a:pPr>
          <a:r>
            <a:rPr lang="en-US" sz="1600" kern="1200" dirty="0"/>
            <a:t>Provided a list of draft fundamental and mean objectives for CWG feedback</a:t>
          </a:r>
        </a:p>
        <a:p>
          <a:pPr marL="171450" lvl="1" indent="-171450" algn="l" defTabSz="711200">
            <a:lnSpc>
              <a:spcPct val="90000"/>
            </a:lnSpc>
            <a:spcBef>
              <a:spcPct val="0"/>
            </a:spcBef>
            <a:spcAft>
              <a:spcPct val="15000"/>
            </a:spcAft>
            <a:buChar char="•"/>
          </a:pPr>
          <a:r>
            <a:rPr lang="en-US" sz="1600" kern="1200" dirty="0"/>
            <a:t>Planning for Workshop #3 (Ag Production)</a:t>
          </a:r>
        </a:p>
      </dsp:txBody>
      <dsp:txXfrm>
        <a:off x="4207266" y="1541322"/>
        <a:ext cx="5711764" cy="1182868"/>
      </dsp:txXfrm>
    </dsp:sp>
    <dsp:sp modelId="{B95049F1-FF9F-4A7B-A709-4CF983EF6F36}">
      <dsp:nvSpPr>
        <dsp:cNvPr id="0" name=""/>
        <dsp:cNvSpPr/>
      </dsp:nvSpPr>
      <dsp:spPr>
        <a:xfrm>
          <a:off x="5134" y="1538341"/>
          <a:ext cx="4202132" cy="1188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Core Working Group Meeting #2</a:t>
          </a:r>
        </a:p>
      </dsp:txBody>
      <dsp:txXfrm>
        <a:off x="63168" y="1596375"/>
        <a:ext cx="4086064" cy="1072762"/>
      </dsp:txXfrm>
    </dsp:sp>
    <dsp:sp modelId="{AB63EA0E-52BE-4BCB-9C8B-E861754D7E56}">
      <dsp:nvSpPr>
        <dsp:cNvPr id="0" name=""/>
        <dsp:cNvSpPr/>
      </dsp:nvSpPr>
      <dsp:spPr>
        <a:xfrm>
          <a:off x="4207266" y="2993122"/>
          <a:ext cx="6303198" cy="198829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May 2021</a:t>
          </a:r>
        </a:p>
        <a:p>
          <a:pPr marL="171450" lvl="1" indent="-171450" algn="l" defTabSz="711200">
            <a:lnSpc>
              <a:spcPct val="90000"/>
            </a:lnSpc>
            <a:spcBef>
              <a:spcPct val="0"/>
            </a:spcBef>
            <a:spcAft>
              <a:spcPct val="15000"/>
            </a:spcAft>
            <a:buChar char="•"/>
          </a:pPr>
          <a:r>
            <a:rPr lang="en-US" sz="1600" kern="1200" dirty="0"/>
            <a:t>Summarized farming in the bypass and associated challenges</a:t>
          </a:r>
        </a:p>
        <a:p>
          <a:pPr marL="171450" lvl="1" indent="-171450" algn="l" defTabSz="711200">
            <a:lnSpc>
              <a:spcPct val="90000"/>
            </a:lnSpc>
            <a:spcBef>
              <a:spcPct val="0"/>
            </a:spcBef>
            <a:spcAft>
              <a:spcPct val="15000"/>
            </a:spcAft>
            <a:buChar char="•"/>
          </a:pPr>
          <a:r>
            <a:rPr lang="en-US" sz="1600" kern="1200" dirty="0"/>
            <a:t>Discussed conditions to make farming in the bypass a better endeavor</a:t>
          </a:r>
        </a:p>
        <a:p>
          <a:pPr marL="171450" lvl="1" indent="-171450" algn="l" defTabSz="711200">
            <a:lnSpc>
              <a:spcPct val="90000"/>
            </a:lnSpc>
            <a:spcBef>
              <a:spcPct val="0"/>
            </a:spcBef>
            <a:spcAft>
              <a:spcPct val="15000"/>
            </a:spcAft>
            <a:buChar char="•"/>
          </a:pPr>
          <a:r>
            <a:rPr lang="en-US" sz="1600" kern="1200" dirty="0"/>
            <a:t>Explored types of actions to improve fish habitat and potential impacts on ag</a:t>
          </a:r>
        </a:p>
      </dsp:txBody>
      <dsp:txXfrm>
        <a:off x="4207266" y="3241659"/>
        <a:ext cx="5557588" cy="1491219"/>
      </dsp:txXfrm>
    </dsp:sp>
    <dsp:sp modelId="{3D8B7CF0-6AAD-4E8F-9060-18A09C3296C3}">
      <dsp:nvSpPr>
        <dsp:cNvPr id="0" name=""/>
        <dsp:cNvSpPr/>
      </dsp:nvSpPr>
      <dsp:spPr>
        <a:xfrm>
          <a:off x="5134" y="3326950"/>
          <a:ext cx="4202132" cy="13206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Workshop #3- Agricultural Production</a:t>
          </a:r>
        </a:p>
      </dsp:txBody>
      <dsp:txXfrm>
        <a:off x="69602" y="3391418"/>
        <a:ext cx="4073196" cy="1191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27ED-F6FA-4E19-AB6C-DBA7C3155994}">
      <dsp:nvSpPr>
        <dsp:cNvPr id="0" name=""/>
        <dsp:cNvSpPr/>
      </dsp:nvSpPr>
      <dsp:spPr>
        <a:xfrm>
          <a:off x="4141677" y="0"/>
          <a:ext cx="6364614" cy="172782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June 2021</a:t>
          </a:r>
        </a:p>
        <a:p>
          <a:pPr marL="171450" lvl="1" indent="-171450" algn="l" defTabSz="711200">
            <a:lnSpc>
              <a:spcPct val="90000"/>
            </a:lnSpc>
            <a:spcBef>
              <a:spcPct val="0"/>
            </a:spcBef>
            <a:spcAft>
              <a:spcPct val="15000"/>
            </a:spcAft>
            <a:buChar char="•"/>
          </a:pPr>
          <a:r>
            <a:rPr lang="en-US" sz="1600" kern="1200" dirty="0"/>
            <a:t>Continued revising fundamental and means objectives</a:t>
          </a:r>
        </a:p>
        <a:p>
          <a:pPr marL="171450" lvl="1" indent="-171450" algn="l" defTabSz="711200">
            <a:lnSpc>
              <a:spcPct val="90000"/>
            </a:lnSpc>
            <a:spcBef>
              <a:spcPct val="0"/>
            </a:spcBef>
            <a:spcAft>
              <a:spcPct val="15000"/>
            </a:spcAft>
            <a:buChar char="•"/>
          </a:pPr>
          <a:r>
            <a:rPr lang="en-US" sz="1600" kern="1200" dirty="0"/>
            <a:t>Reviewed Technical Team’s modeling approach and tools</a:t>
          </a:r>
        </a:p>
        <a:p>
          <a:pPr marL="171450" lvl="1" indent="-171450" algn="l" defTabSz="711200">
            <a:lnSpc>
              <a:spcPct val="90000"/>
            </a:lnSpc>
            <a:spcBef>
              <a:spcPct val="0"/>
            </a:spcBef>
            <a:spcAft>
              <a:spcPct val="15000"/>
            </a:spcAft>
            <a:buChar char="•"/>
          </a:pPr>
          <a:r>
            <a:rPr lang="en-US" sz="1600" kern="1200" dirty="0"/>
            <a:t>Identified need for fish and ag sub-team meetings</a:t>
          </a:r>
        </a:p>
        <a:p>
          <a:pPr marL="171450" lvl="1" indent="-171450" algn="l" defTabSz="711200">
            <a:lnSpc>
              <a:spcPct val="90000"/>
            </a:lnSpc>
            <a:spcBef>
              <a:spcPct val="0"/>
            </a:spcBef>
            <a:spcAft>
              <a:spcPct val="15000"/>
            </a:spcAft>
            <a:buChar char="•"/>
          </a:pPr>
          <a:r>
            <a:rPr lang="en-US" sz="1600" kern="1200" dirty="0"/>
            <a:t>Planning for Workshop #4 (Flood Management)</a:t>
          </a:r>
        </a:p>
        <a:p>
          <a:pPr marL="114300" lvl="1" indent="-114300" algn="l" defTabSz="577850">
            <a:lnSpc>
              <a:spcPct val="90000"/>
            </a:lnSpc>
            <a:spcBef>
              <a:spcPct val="0"/>
            </a:spcBef>
            <a:spcAft>
              <a:spcPct val="15000"/>
            </a:spcAft>
            <a:buChar char="•"/>
          </a:pPr>
          <a:endParaRPr lang="en-US" sz="1300" kern="1200" dirty="0"/>
        </a:p>
      </dsp:txBody>
      <dsp:txXfrm>
        <a:off x="4141677" y="215978"/>
        <a:ext cx="5716680" cy="1295868"/>
      </dsp:txXfrm>
    </dsp:sp>
    <dsp:sp modelId="{D2BC5162-FC36-437F-965F-81EC21AC740F}">
      <dsp:nvSpPr>
        <dsp:cNvPr id="0" name=""/>
        <dsp:cNvSpPr/>
      </dsp:nvSpPr>
      <dsp:spPr>
        <a:xfrm>
          <a:off x="9307" y="223875"/>
          <a:ext cx="4132370" cy="1281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Core Working Group Meeting #3</a:t>
          </a:r>
        </a:p>
      </dsp:txBody>
      <dsp:txXfrm>
        <a:off x="71866" y="286434"/>
        <a:ext cx="4007252" cy="1156406"/>
      </dsp:txXfrm>
    </dsp:sp>
    <dsp:sp modelId="{A6E58429-7F99-43E0-8AEE-0B7BC9099EDD}">
      <dsp:nvSpPr>
        <dsp:cNvPr id="0" name=""/>
        <dsp:cNvSpPr/>
      </dsp:nvSpPr>
      <dsp:spPr>
        <a:xfrm>
          <a:off x="4207266" y="1800620"/>
          <a:ext cx="6303198" cy="102750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June 2021</a:t>
          </a:r>
        </a:p>
        <a:p>
          <a:pPr marL="171450" lvl="1" indent="-171450" algn="l" defTabSz="711200">
            <a:lnSpc>
              <a:spcPct val="90000"/>
            </a:lnSpc>
            <a:spcBef>
              <a:spcPct val="0"/>
            </a:spcBef>
            <a:spcAft>
              <a:spcPct val="15000"/>
            </a:spcAft>
            <a:buChar char="•"/>
          </a:pPr>
          <a:r>
            <a:rPr lang="en-US" sz="1600" kern="1200" dirty="0"/>
            <a:t>Reviewed flood management in the bypass and Feather River corridor (perspectives from DWR, Reclamation Districts, and CVFPB)</a:t>
          </a:r>
        </a:p>
      </dsp:txBody>
      <dsp:txXfrm>
        <a:off x="4207266" y="1929058"/>
        <a:ext cx="5917885" cy="770626"/>
      </dsp:txXfrm>
    </dsp:sp>
    <dsp:sp modelId="{B95049F1-FF9F-4A7B-A709-4CF983EF6F36}">
      <dsp:nvSpPr>
        <dsp:cNvPr id="0" name=""/>
        <dsp:cNvSpPr/>
      </dsp:nvSpPr>
      <dsp:spPr>
        <a:xfrm>
          <a:off x="5134" y="1907952"/>
          <a:ext cx="4202132" cy="8128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Workshop #4- Flood Management</a:t>
          </a:r>
        </a:p>
      </dsp:txBody>
      <dsp:txXfrm>
        <a:off x="44813" y="1947631"/>
        <a:ext cx="4122774" cy="733480"/>
      </dsp:txXfrm>
    </dsp:sp>
    <dsp:sp modelId="{AB63EA0E-52BE-4BCB-9C8B-E861754D7E56}">
      <dsp:nvSpPr>
        <dsp:cNvPr id="0" name=""/>
        <dsp:cNvSpPr/>
      </dsp:nvSpPr>
      <dsp:spPr>
        <a:xfrm>
          <a:off x="4212393" y="2900194"/>
          <a:ext cx="6303198" cy="17997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Held August 2021</a:t>
          </a:r>
        </a:p>
        <a:p>
          <a:pPr marL="171450" lvl="1" indent="-171450" algn="l" defTabSz="711200">
            <a:lnSpc>
              <a:spcPct val="90000"/>
            </a:lnSpc>
            <a:spcBef>
              <a:spcPct val="0"/>
            </a:spcBef>
            <a:spcAft>
              <a:spcPct val="15000"/>
            </a:spcAft>
            <a:buChar char="•"/>
          </a:pPr>
          <a:r>
            <a:rPr lang="en-US" sz="1600" kern="1200" dirty="0"/>
            <a:t>Shared Sub-team meeting updates</a:t>
          </a:r>
        </a:p>
        <a:p>
          <a:pPr marL="171450" lvl="1" indent="-171450" algn="l" defTabSz="711200">
            <a:lnSpc>
              <a:spcPct val="90000"/>
            </a:lnSpc>
            <a:spcBef>
              <a:spcPct val="0"/>
            </a:spcBef>
            <a:spcAft>
              <a:spcPct val="15000"/>
            </a:spcAft>
            <a:buChar char="•"/>
          </a:pPr>
          <a:r>
            <a:rPr lang="en-US" sz="1600" kern="1200" dirty="0"/>
            <a:t>Reviewed work plan and conceptual plan sections</a:t>
          </a:r>
        </a:p>
        <a:p>
          <a:pPr marL="171450" lvl="1" indent="-171450" algn="l" defTabSz="711200">
            <a:lnSpc>
              <a:spcPct val="90000"/>
            </a:lnSpc>
            <a:spcBef>
              <a:spcPct val="0"/>
            </a:spcBef>
            <a:spcAft>
              <a:spcPct val="15000"/>
            </a:spcAft>
            <a:buChar char="•"/>
          </a:pPr>
          <a:r>
            <a:rPr lang="en-US" sz="1600" kern="1200" dirty="0"/>
            <a:t>Discussed initial conceptual alternatives for Dos Rios, Goose Club, and Nelson Slough </a:t>
          </a:r>
        </a:p>
      </dsp:txBody>
      <dsp:txXfrm>
        <a:off x="4212393" y="3125165"/>
        <a:ext cx="5628286" cy="1349823"/>
      </dsp:txXfrm>
    </dsp:sp>
    <dsp:sp modelId="{3D8B7CF0-6AAD-4E8F-9060-18A09C3296C3}">
      <dsp:nvSpPr>
        <dsp:cNvPr id="0" name=""/>
        <dsp:cNvSpPr/>
      </dsp:nvSpPr>
      <dsp:spPr>
        <a:xfrm>
          <a:off x="5134" y="3151379"/>
          <a:ext cx="4202132" cy="1297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Core Working Group Meeting #4</a:t>
          </a:r>
        </a:p>
      </dsp:txBody>
      <dsp:txXfrm>
        <a:off x="68468" y="3214713"/>
        <a:ext cx="4075464" cy="1170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27ED-F6FA-4E19-AB6C-DBA7C3155994}">
      <dsp:nvSpPr>
        <dsp:cNvPr id="0" name=""/>
        <dsp:cNvSpPr/>
      </dsp:nvSpPr>
      <dsp:spPr>
        <a:xfrm>
          <a:off x="4141677" y="0"/>
          <a:ext cx="6364614" cy="214734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Held October 2021</a:t>
          </a:r>
        </a:p>
        <a:p>
          <a:pPr marL="171450" lvl="1" indent="-171450" algn="l" defTabSz="711200">
            <a:lnSpc>
              <a:spcPct val="90000"/>
            </a:lnSpc>
            <a:spcBef>
              <a:spcPct val="0"/>
            </a:spcBef>
            <a:spcAft>
              <a:spcPct val="15000"/>
            </a:spcAft>
            <a:buChar char="•"/>
          </a:pPr>
          <a:r>
            <a:rPr lang="en-US" sz="1600" kern="1200" dirty="0"/>
            <a:t>Shared Sub-team meeting updates</a:t>
          </a:r>
        </a:p>
        <a:p>
          <a:pPr marL="171450" lvl="1" indent="-171450" algn="l" defTabSz="711200">
            <a:lnSpc>
              <a:spcPct val="90000"/>
            </a:lnSpc>
            <a:spcBef>
              <a:spcPct val="0"/>
            </a:spcBef>
            <a:spcAft>
              <a:spcPct val="15000"/>
            </a:spcAft>
            <a:buChar char="•"/>
          </a:pPr>
          <a:r>
            <a:rPr lang="en-US" sz="1600" kern="1200" dirty="0"/>
            <a:t>Reviewed objectives and proposed metrics</a:t>
          </a:r>
        </a:p>
        <a:p>
          <a:pPr marL="171450" lvl="1" indent="-171450" algn="l" defTabSz="711200">
            <a:lnSpc>
              <a:spcPct val="90000"/>
            </a:lnSpc>
            <a:spcBef>
              <a:spcPct val="0"/>
            </a:spcBef>
            <a:spcAft>
              <a:spcPct val="15000"/>
            </a:spcAft>
            <a:buChar char="•"/>
          </a:pPr>
          <a:r>
            <a:rPr lang="en-US" sz="1600" kern="1200" dirty="0"/>
            <a:t>Discussed conceptual alternatives, plan development, and remaining project timeline</a:t>
          </a:r>
        </a:p>
      </dsp:txBody>
      <dsp:txXfrm>
        <a:off x="4141677" y="268419"/>
        <a:ext cx="5559358" cy="1610511"/>
      </dsp:txXfrm>
    </dsp:sp>
    <dsp:sp modelId="{D2BC5162-FC36-437F-965F-81EC21AC740F}">
      <dsp:nvSpPr>
        <dsp:cNvPr id="0" name=""/>
        <dsp:cNvSpPr/>
      </dsp:nvSpPr>
      <dsp:spPr>
        <a:xfrm>
          <a:off x="9307" y="278829"/>
          <a:ext cx="4132370" cy="15926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Core Working Group Meeting #5</a:t>
          </a:r>
        </a:p>
      </dsp:txBody>
      <dsp:txXfrm>
        <a:off x="87054" y="356576"/>
        <a:ext cx="3976876" cy="1437154"/>
      </dsp:txXfrm>
    </dsp:sp>
    <dsp:sp modelId="{A6E58429-7F99-43E0-8AEE-0B7BC9099EDD}">
      <dsp:nvSpPr>
        <dsp:cNvPr id="0" name=""/>
        <dsp:cNvSpPr/>
      </dsp:nvSpPr>
      <dsp:spPr>
        <a:xfrm>
          <a:off x="4207266" y="2293093"/>
          <a:ext cx="6303198" cy="20567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November 2021</a:t>
          </a:r>
        </a:p>
      </dsp:txBody>
      <dsp:txXfrm>
        <a:off x="4207266" y="2550189"/>
        <a:ext cx="5531911" cy="1542573"/>
      </dsp:txXfrm>
    </dsp:sp>
    <dsp:sp modelId="{B95049F1-FF9F-4A7B-A709-4CF983EF6F36}">
      <dsp:nvSpPr>
        <dsp:cNvPr id="0" name=""/>
        <dsp:cNvSpPr/>
      </dsp:nvSpPr>
      <dsp:spPr>
        <a:xfrm>
          <a:off x="5134" y="2454988"/>
          <a:ext cx="4202132" cy="1732975"/>
        </a:xfrm>
        <a:prstGeom prst="round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Workshop #5- Alternatives &amp; Conceptual Plan</a:t>
          </a:r>
        </a:p>
      </dsp:txBody>
      <dsp:txXfrm>
        <a:off x="89731" y="2539585"/>
        <a:ext cx="4032938" cy="1563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327ED-F6FA-4E19-AB6C-DBA7C3155994}">
      <dsp:nvSpPr>
        <dsp:cNvPr id="0" name=""/>
        <dsp:cNvSpPr/>
      </dsp:nvSpPr>
      <dsp:spPr>
        <a:xfrm>
          <a:off x="4141677" y="0"/>
          <a:ext cx="6364614" cy="21656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December 2021</a:t>
          </a:r>
        </a:p>
        <a:p>
          <a:pPr marL="171450" lvl="1" indent="-171450" algn="l" defTabSz="711200">
            <a:lnSpc>
              <a:spcPct val="90000"/>
            </a:lnSpc>
            <a:spcBef>
              <a:spcPct val="0"/>
            </a:spcBef>
            <a:spcAft>
              <a:spcPct val="15000"/>
            </a:spcAft>
            <a:buChar char="•"/>
          </a:pPr>
          <a:r>
            <a:rPr lang="en-US" sz="1600" kern="1200" dirty="0"/>
            <a:t>Refinement of conceptual project alternatives</a:t>
          </a:r>
        </a:p>
      </dsp:txBody>
      <dsp:txXfrm>
        <a:off x="4141677" y="270704"/>
        <a:ext cx="5552502" cy="1624225"/>
      </dsp:txXfrm>
    </dsp:sp>
    <dsp:sp modelId="{D2BC5162-FC36-437F-965F-81EC21AC740F}">
      <dsp:nvSpPr>
        <dsp:cNvPr id="0" name=""/>
        <dsp:cNvSpPr/>
      </dsp:nvSpPr>
      <dsp:spPr>
        <a:xfrm>
          <a:off x="9307" y="213763"/>
          <a:ext cx="4132370" cy="1738988"/>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Core Working Group Meeting #6</a:t>
          </a:r>
        </a:p>
      </dsp:txBody>
      <dsp:txXfrm>
        <a:off x="94197" y="298653"/>
        <a:ext cx="3962590" cy="1569208"/>
      </dsp:txXfrm>
    </dsp:sp>
    <dsp:sp modelId="{A6E58429-7F99-43E0-8AEE-0B7BC9099EDD}">
      <dsp:nvSpPr>
        <dsp:cNvPr id="0" name=""/>
        <dsp:cNvSpPr/>
      </dsp:nvSpPr>
      <dsp:spPr>
        <a:xfrm>
          <a:off x="4208292" y="2309277"/>
          <a:ext cx="6297043" cy="204161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February 2022</a:t>
          </a:r>
        </a:p>
        <a:p>
          <a:pPr marL="171450" lvl="1" indent="-171450" algn="l" defTabSz="711200">
            <a:lnSpc>
              <a:spcPct val="90000"/>
            </a:lnSpc>
            <a:spcBef>
              <a:spcPct val="0"/>
            </a:spcBef>
            <a:spcAft>
              <a:spcPct val="15000"/>
            </a:spcAft>
            <a:buChar char="•"/>
          </a:pPr>
          <a:r>
            <a:rPr lang="en-US" sz="1600" kern="1200" dirty="0"/>
            <a:t>Finalize Conceptual Plan</a:t>
          </a:r>
        </a:p>
      </dsp:txBody>
      <dsp:txXfrm>
        <a:off x="4208292" y="2564479"/>
        <a:ext cx="5531436" cy="1531215"/>
      </dsp:txXfrm>
    </dsp:sp>
    <dsp:sp modelId="{B95049F1-FF9F-4A7B-A709-4CF983EF6F36}">
      <dsp:nvSpPr>
        <dsp:cNvPr id="0" name=""/>
        <dsp:cNvSpPr/>
      </dsp:nvSpPr>
      <dsp:spPr>
        <a:xfrm>
          <a:off x="10264" y="2469980"/>
          <a:ext cx="4198028" cy="1720214"/>
        </a:xfrm>
        <a:prstGeom prst="round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Core Working Group Meeting #7</a:t>
          </a:r>
        </a:p>
      </dsp:txBody>
      <dsp:txXfrm>
        <a:off x="94238" y="2553954"/>
        <a:ext cx="4030080" cy="155226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DB66-B8B9-4436-8AB9-83BAA71AE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357E1-71CB-49DB-9927-7FD165F13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D928F-887C-4E93-999E-C6F9F3508950}"/>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5" name="Footer Placeholder 4">
            <a:extLst>
              <a:ext uri="{FF2B5EF4-FFF2-40B4-BE49-F238E27FC236}">
                <a16:creationId xmlns:a16="http://schemas.microsoft.com/office/drawing/2014/main" id="{92BF47E5-BDA4-45D0-816F-6F598BA92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2DE12-5742-4B90-B209-AED297BA3F87}"/>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334523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78C5-B7D5-48FF-96DC-34B388DA8C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31FDCC-825F-4C7E-8043-9939D6A55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93619-D58A-45C7-B67E-6BAFBE175FD8}"/>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5" name="Footer Placeholder 4">
            <a:extLst>
              <a:ext uri="{FF2B5EF4-FFF2-40B4-BE49-F238E27FC236}">
                <a16:creationId xmlns:a16="http://schemas.microsoft.com/office/drawing/2014/main" id="{3BAE9D10-5F21-4701-AF63-8BBB2F21F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CB309-FFB8-436D-8513-0EA50BB4E8FD}"/>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31232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237B64-FC33-4AC0-94D8-936E03A67B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93CD0-51A6-4026-9B33-C9F758E546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244EB-FA5E-4E51-AB02-75970BA64E08}"/>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5" name="Footer Placeholder 4">
            <a:extLst>
              <a:ext uri="{FF2B5EF4-FFF2-40B4-BE49-F238E27FC236}">
                <a16:creationId xmlns:a16="http://schemas.microsoft.com/office/drawing/2014/main" id="{B3EE6752-6547-4E20-9FB3-830F6ACCF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FBC9-BAFE-4039-8209-CB473D3BA879}"/>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356058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EBBB-5626-4C9F-9D28-57B20466B9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C316AF-0A1F-446D-AB1A-CEDCF842C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E4F8B5-28BD-4779-A269-A08918EABF37}"/>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5" name="Footer Placeholder 4">
            <a:extLst>
              <a:ext uri="{FF2B5EF4-FFF2-40B4-BE49-F238E27FC236}">
                <a16:creationId xmlns:a16="http://schemas.microsoft.com/office/drawing/2014/main" id="{70DDA244-EC59-4C4F-9F69-68B45E1CF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1BB5D-923E-4C3C-B6E5-CC5D88C38D55}"/>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3075952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D4F7-78CF-415C-A978-D558D529D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1A71ED-AA8F-439B-A714-7D8EAF6BE9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49493-66DE-461C-A09C-BDADAB136D58}"/>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5" name="Footer Placeholder 4">
            <a:extLst>
              <a:ext uri="{FF2B5EF4-FFF2-40B4-BE49-F238E27FC236}">
                <a16:creationId xmlns:a16="http://schemas.microsoft.com/office/drawing/2014/main" id="{E95EB72E-4646-40E7-AF40-3DAB7899E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1C4FF-9AFB-42A3-A64F-30FAF74B5813}"/>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1813508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2DC1-0914-403C-8DDC-A617FB6B5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D6BCC-8D8C-4402-AB79-8B75AE234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F0FDB3-0B3E-4365-8318-5F4815A9BBB6}"/>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5" name="Footer Placeholder 4">
            <a:extLst>
              <a:ext uri="{FF2B5EF4-FFF2-40B4-BE49-F238E27FC236}">
                <a16:creationId xmlns:a16="http://schemas.microsoft.com/office/drawing/2014/main" id="{EFF4D869-4500-4388-94EB-925497602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F30A8-6080-4FD0-AD65-ACC0E2C51DFD}"/>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2641260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7649-924D-49F4-BDDD-9331EBA6EF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E89686-5509-4DBE-B6F5-40C5B8719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2C8D0B-B71C-49A7-B2DF-D9425960AB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2D8CCD-C10C-4A1B-B5BF-77899FC5F1A6}"/>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6" name="Footer Placeholder 5">
            <a:extLst>
              <a:ext uri="{FF2B5EF4-FFF2-40B4-BE49-F238E27FC236}">
                <a16:creationId xmlns:a16="http://schemas.microsoft.com/office/drawing/2014/main" id="{72DA7750-876A-4734-815B-1D6CE3D5B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4A271-113E-4BED-B5A1-343C24FE9533}"/>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274865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3DDA-3627-4787-B0C8-845051FBE4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939DF-7949-4FE3-BED6-4EA841BD8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FF0CB3-0D90-4F3F-94A2-6D87B9FA24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CFEE3-614F-4C7D-AFB0-7D5C6D4146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646709-7CB7-4159-B25C-6DDB9A3216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5E74E4-5A73-44D4-BCA5-0073387C5EEC}"/>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8" name="Footer Placeholder 7">
            <a:extLst>
              <a:ext uri="{FF2B5EF4-FFF2-40B4-BE49-F238E27FC236}">
                <a16:creationId xmlns:a16="http://schemas.microsoft.com/office/drawing/2014/main" id="{2B65A5BA-80B6-45DA-B3EF-D2F7D78607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13503-C157-459F-B49E-463F599F31ED}"/>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2243702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AB12-FEFF-4466-9476-2048FC59B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43BC74-9DAD-4029-9956-5D7FBB382815}"/>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4" name="Footer Placeholder 3">
            <a:extLst>
              <a:ext uri="{FF2B5EF4-FFF2-40B4-BE49-F238E27FC236}">
                <a16:creationId xmlns:a16="http://schemas.microsoft.com/office/drawing/2014/main" id="{8E6BE082-D1F8-4B9E-903F-DCAFDED1CB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361ED-CAB1-40B0-BAFD-55454E1B4F8D}"/>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1901112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78AFA-60EE-4090-BF6D-70B481185FEF}"/>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3" name="Footer Placeholder 2">
            <a:extLst>
              <a:ext uri="{FF2B5EF4-FFF2-40B4-BE49-F238E27FC236}">
                <a16:creationId xmlns:a16="http://schemas.microsoft.com/office/drawing/2014/main" id="{7F739A07-D476-48BE-AB9B-5B6716D99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6456C0-3F89-40F0-AF80-D50818F88DCA}"/>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990270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8E37-D89B-4F1C-8555-DF9184C03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881BB-120D-4E71-A5D6-D185219ED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268F7C-3737-4F81-BA1E-788DB4FAC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016875-5C66-4664-B6EA-0BC838F8B5D5}"/>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6" name="Footer Placeholder 5">
            <a:extLst>
              <a:ext uri="{FF2B5EF4-FFF2-40B4-BE49-F238E27FC236}">
                <a16:creationId xmlns:a16="http://schemas.microsoft.com/office/drawing/2014/main" id="{3B160082-CA08-4965-B683-74B8021D7B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A2A5C-296A-43A2-8341-01B7FFD3D9D6}"/>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359695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9AE1-5712-4048-AEBA-857B150FD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35EF7-1E59-497B-9199-9B1294DEA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A66E-D623-45AE-B4BC-14E819A34FA6}"/>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5" name="Footer Placeholder 4">
            <a:extLst>
              <a:ext uri="{FF2B5EF4-FFF2-40B4-BE49-F238E27FC236}">
                <a16:creationId xmlns:a16="http://schemas.microsoft.com/office/drawing/2014/main" id="{96821865-F750-4C87-8494-E437BD2AA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7EA7E-00E9-4D82-8F9D-CEE273B3DF38}"/>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4176161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E07D-7F85-4EBF-B745-381FC1E45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17538E-AED2-4202-940E-B6F50C16D2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61BD6-601A-40AD-8212-475D19021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490FF-5457-43BE-8A10-62B6ED187BC3}"/>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6" name="Footer Placeholder 5">
            <a:extLst>
              <a:ext uri="{FF2B5EF4-FFF2-40B4-BE49-F238E27FC236}">
                <a16:creationId xmlns:a16="http://schemas.microsoft.com/office/drawing/2014/main" id="{7ABA0D79-8785-4B8C-A875-97095EC6D0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374B8-405B-4155-A53C-0DA1BCFD422B}"/>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372351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CE6B-C6FA-49A6-9DEA-0DE863B239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1489D-9443-4DDC-91D9-0BA082225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27392-824F-4837-AAA9-048ADB0C0CC7}"/>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5" name="Footer Placeholder 4">
            <a:extLst>
              <a:ext uri="{FF2B5EF4-FFF2-40B4-BE49-F238E27FC236}">
                <a16:creationId xmlns:a16="http://schemas.microsoft.com/office/drawing/2014/main" id="{D0B34EF0-D9B1-4ABD-877C-76ADA7065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2824B-A3CD-4D2E-93F7-16A32A0F445C}"/>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156362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55AC5-9636-465D-BF80-32BB2D2C6E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ADC9E1-950A-4492-BC66-A90FED9574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E5700-39D7-4AB6-9BDC-165199C1AC10}"/>
              </a:ext>
            </a:extLst>
          </p:cNvPr>
          <p:cNvSpPr>
            <a:spLocks noGrp="1"/>
          </p:cNvSpPr>
          <p:nvPr>
            <p:ph type="dt" sz="half" idx="10"/>
          </p:nvPr>
        </p:nvSpPr>
        <p:spPr/>
        <p:txBody>
          <a:bodyPr/>
          <a:lstStyle/>
          <a:p>
            <a:fld id="{4F7E472C-77AC-4CC1-B47F-DA432182D8F8}" type="datetimeFigureOut">
              <a:rPr lang="en-US" smtClean="0"/>
              <a:t>11/15/2021</a:t>
            </a:fld>
            <a:endParaRPr lang="en-US"/>
          </a:p>
        </p:txBody>
      </p:sp>
      <p:sp>
        <p:nvSpPr>
          <p:cNvPr id="5" name="Footer Placeholder 4">
            <a:extLst>
              <a:ext uri="{FF2B5EF4-FFF2-40B4-BE49-F238E27FC236}">
                <a16:creationId xmlns:a16="http://schemas.microsoft.com/office/drawing/2014/main" id="{F144D918-79B2-4730-9964-378B89FAB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74D00-3486-4D41-B7CD-D96DD63D5C85}"/>
              </a:ext>
            </a:extLst>
          </p:cNvPr>
          <p:cNvSpPr>
            <a:spLocks noGrp="1"/>
          </p:cNvSpPr>
          <p:nvPr>
            <p:ph type="sldNum" sz="quarter" idx="12"/>
          </p:nvPr>
        </p:nvSpPr>
        <p:spPr/>
        <p:txBody>
          <a:bodyPr/>
          <a:lstStyle/>
          <a:p>
            <a:fld id="{AF3E5D8C-6B7C-450F-8DC3-4476C1846662}" type="slidenum">
              <a:rPr lang="en-US" smtClean="0"/>
              <a:t>‹#›</a:t>
            </a:fld>
            <a:endParaRPr lang="en-US"/>
          </a:p>
        </p:txBody>
      </p:sp>
    </p:spTree>
    <p:extLst>
      <p:ext uri="{BB962C8B-B14F-4D97-AF65-F5344CB8AC3E}">
        <p14:creationId xmlns:p14="http://schemas.microsoft.com/office/powerpoint/2010/main" val="265266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BD2C-B818-4CFE-9E2B-92D1B9B598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8BFA34-0D43-4570-89DC-1B97C7EE2C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F95575-E1F7-48D1-B39B-74517FBE995D}"/>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5" name="Footer Placeholder 4">
            <a:extLst>
              <a:ext uri="{FF2B5EF4-FFF2-40B4-BE49-F238E27FC236}">
                <a16:creationId xmlns:a16="http://schemas.microsoft.com/office/drawing/2014/main" id="{633416A2-7B0B-45E9-972C-B8C510930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08527-D6D9-44A4-B9A0-AA0563D81ECB}"/>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169406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BD20-2147-4B32-9E04-1702B57B1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D69D0-6F76-4F89-9F34-FE0428B59C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99D33-56AE-42C6-8E8F-09FEBE297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1A8E5A-063A-4568-A13F-54ABD788E926}"/>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6" name="Footer Placeholder 5">
            <a:extLst>
              <a:ext uri="{FF2B5EF4-FFF2-40B4-BE49-F238E27FC236}">
                <a16:creationId xmlns:a16="http://schemas.microsoft.com/office/drawing/2014/main" id="{E7611C2C-C727-408C-A44C-528782BF0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6915E-4866-4986-B3A5-730A1E745A9A}"/>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234621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475F-0D3C-4C2D-B6F1-D91EC8EC6A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5AAF7C-A70B-46E4-824C-2B467CFFC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6FBCF-0A14-48F8-813D-77CFC5306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2B0DE9-F398-44E5-849C-2AF9CE5B2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91C55-2034-4873-B699-B392B1789F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72B99-E3C1-4A3E-B050-1A94E1877CE4}"/>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8" name="Footer Placeholder 7">
            <a:extLst>
              <a:ext uri="{FF2B5EF4-FFF2-40B4-BE49-F238E27FC236}">
                <a16:creationId xmlns:a16="http://schemas.microsoft.com/office/drawing/2014/main" id="{3B94C640-7C96-44FB-968A-AC4F4A70E2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5CD35-528E-4FF4-98DF-BC0A965CD4DE}"/>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279269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EA49-C1F3-4A0E-8BA2-1BE8877BB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41C426-DC54-4603-96AD-C02CDCD54E66}"/>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4" name="Footer Placeholder 3">
            <a:extLst>
              <a:ext uri="{FF2B5EF4-FFF2-40B4-BE49-F238E27FC236}">
                <a16:creationId xmlns:a16="http://schemas.microsoft.com/office/drawing/2014/main" id="{2D2B2AC7-554F-4384-B901-004C45EEB7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36E6C-3EC2-41D3-88F5-AE5A692CBA6B}"/>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25671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FEBCE7-C46C-49E7-83D3-15E1E600530F}"/>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3" name="Footer Placeholder 2">
            <a:extLst>
              <a:ext uri="{FF2B5EF4-FFF2-40B4-BE49-F238E27FC236}">
                <a16:creationId xmlns:a16="http://schemas.microsoft.com/office/drawing/2014/main" id="{CE355C02-6E2E-425D-BC6C-D14CE9FB45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D149B5-ACBE-446D-86CD-ED0B81C53D47}"/>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304481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F274-E167-4251-A238-D44A6C013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EFFC7A-3BA6-4F54-A2B8-35F2C2AEB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5F458-CAA0-4795-B0A7-37D160D438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73F7B-1CAA-41DA-AFC8-0549FFB6F651}"/>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6" name="Footer Placeholder 5">
            <a:extLst>
              <a:ext uri="{FF2B5EF4-FFF2-40B4-BE49-F238E27FC236}">
                <a16:creationId xmlns:a16="http://schemas.microsoft.com/office/drawing/2014/main" id="{DE0CD8A3-0FCC-4982-BA83-0B6EDC299E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E8F51-CEE8-4D08-B581-F8EA1671D735}"/>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310985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9431-FE00-4E86-B7A7-FC8E1BC9C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AFCA82-A31E-4B0D-A067-2BD47BF26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2D3E26-D0FC-4818-8615-C84D7BC86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4D8B1-0992-4951-8A28-DEC450243C4C}"/>
              </a:ext>
            </a:extLst>
          </p:cNvPr>
          <p:cNvSpPr>
            <a:spLocks noGrp="1"/>
          </p:cNvSpPr>
          <p:nvPr>
            <p:ph type="dt" sz="half" idx="10"/>
          </p:nvPr>
        </p:nvSpPr>
        <p:spPr/>
        <p:txBody>
          <a:bodyPr/>
          <a:lstStyle/>
          <a:p>
            <a:fld id="{9137EBB6-537A-4CF5-AA86-2785EE1FF82D}" type="datetimeFigureOut">
              <a:rPr lang="en-US" smtClean="0"/>
              <a:t>11/15/2021</a:t>
            </a:fld>
            <a:endParaRPr lang="en-US"/>
          </a:p>
        </p:txBody>
      </p:sp>
      <p:sp>
        <p:nvSpPr>
          <p:cNvPr id="6" name="Footer Placeholder 5">
            <a:extLst>
              <a:ext uri="{FF2B5EF4-FFF2-40B4-BE49-F238E27FC236}">
                <a16:creationId xmlns:a16="http://schemas.microsoft.com/office/drawing/2014/main" id="{EA8BFBF5-AEC9-46D5-A7DA-6B5F8F001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503F1-0F04-4385-B667-BB147F92AC21}"/>
              </a:ext>
            </a:extLst>
          </p:cNvPr>
          <p:cNvSpPr>
            <a:spLocks noGrp="1"/>
          </p:cNvSpPr>
          <p:nvPr>
            <p:ph type="sldNum" sz="quarter" idx="12"/>
          </p:nvPr>
        </p:nvSpPr>
        <p:spPr/>
        <p:txBody>
          <a:bodyPr/>
          <a:lstStyle/>
          <a:p>
            <a:fld id="{5ABDF3D0-BB5F-441B-A5B4-2EAEEDC34A50}" type="slidenum">
              <a:rPr lang="en-US" smtClean="0"/>
              <a:t>‹#›</a:t>
            </a:fld>
            <a:endParaRPr lang="en-US"/>
          </a:p>
        </p:txBody>
      </p:sp>
    </p:spTree>
    <p:extLst>
      <p:ext uri="{BB962C8B-B14F-4D97-AF65-F5344CB8AC3E}">
        <p14:creationId xmlns:p14="http://schemas.microsoft.com/office/powerpoint/2010/main" val="183183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9DD64-F6EA-46E2-9139-102638B24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FB20B-A65F-43F1-BE49-ACDC12813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6C432-BFBD-49C1-95ED-5B2947DFC4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7EBB6-537A-4CF5-AA86-2785EE1FF82D}" type="datetimeFigureOut">
              <a:rPr lang="en-US" smtClean="0"/>
              <a:t>11/15/2021</a:t>
            </a:fld>
            <a:endParaRPr lang="en-US"/>
          </a:p>
        </p:txBody>
      </p:sp>
      <p:sp>
        <p:nvSpPr>
          <p:cNvPr id="5" name="Footer Placeholder 4">
            <a:extLst>
              <a:ext uri="{FF2B5EF4-FFF2-40B4-BE49-F238E27FC236}">
                <a16:creationId xmlns:a16="http://schemas.microsoft.com/office/drawing/2014/main" id="{5ABD539F-39A3-42FE-9F51-870277E7E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D05BE0-DAC7-4D1B-AF70-A0554BE71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DF3D0-BB5F-441B-A5B4-2EAEEDC34A50}" type="slidenum">
              <a:rPr lang="en-US" smtClean="0"/>
              <a:t>‹#›</a:t>
            </a:fld>
            <a:endParaRPr lang="en-US"/>
          </a:p>
        </p:txBody>
      </p:sp>
    </p:spTree>
    <p:extLst>
      <p:ext uri="{BB962C8B-B14F-4D97-AF65-F5344CB8AC3E}">
        <p14:creationId xmlns:p14="http://schemas.microsoft.com/office/powerpoint/2010/main" val="3864427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B840B-F1D2-4801-A5B2-2EB16EF84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08C07-170E-4511-A017-F564B9825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48519-3F06-463E-8392-A11D4C85D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E472C-77AC-4CC1-B47F-DA432182D8F8}" type="datetimeFigureOut">
              <a:rPr lang="en-US" smtClean="0"/>
              <a:t>11/15/2021</a:t>
            </a:fld>
            <a:endParaRPr lang="en-US"/>
          </a:p>
        </p:txBody>
      </p:sp>
      <p:sp>
        <p:nvSpPr>
          <p:cNvPr id="5" name="Footer Placeholder 4">
            <a:extLst>
              <a:ext uri="{FF2B5EF4-FFF2-40B4-BE49-F238E27FC236}">
                <a16:creationId xmlns:a16="http://schemas.microsoft.com/office/drawing/2014/main" id="{510B4829-2564-4FEC-A249-F7C37325BE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75F13D-FF6A-4F6F-906F-16A3356ABB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E5D8C-6B7C-450F-8DC3-4476C1846662}" type="slidenum">
              <a:rPr lang="en-US" smtClean="0"/>
              <a:t>‹#›</a:t>
            </a:fld>
            <a:endParaRPr lang="en-US"/>
          </a:p>
        </p:txBody>
      </p:sp>
    </p:spTree>
    <p:extLst>
      <p:ext uri="{BB962C8B-B14F-4D97-AF65-F5344CB8AC3E}">
        <p14:creationId xmlns:p14="http://schemas.microsoft.com/office/powerpoint/2010/main" val="171935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6D6B3-EF1E-4301-BCDF-C4B811E4D742}"/>
              </a:ext>
            </a:extLst>
          </p:cNvPr>
          <p:cNvPicPr>
            <a:picLocks noChangeAspect="1"/>
          </p:cNvPicPr>
          <p:nvPr/>
        </p:nvPicPr>
        <p:blipFill>
          <a:blip r:embed="rId2"/>
          <a:stretch>
            <a:fillRect/>
          </a:stretch>
        </p:blipFill>
        <p:spPr>
          <a:xfrm>
            <a:off x="-1647881" y="0"/>
            <a:ext cx="14129226" cy="6858000"/>
          </a:xfrm>
          <a:prstGeom prst="rect">
            <a:avLst/>
          </a:prstGeom>
        </p:spPr>
      </p:pic>
      <p:sp>
        <p:nvSpPr>
          <p:cNvPr id="2" name="Title 1">
            <a:extLst>
              <a:ext uri="{FF2B5EF4-FFF2-40B4-BE49-F238E27FC236}">
                <a16:creationId xmlns:a16="http://schemas.microsoft.com/office/drawing/2014/main" id="{F572FBFD-3ACB-4AD6-8446-1DDBC034FCC9}"/>
              </a:ext>
            </a:extLst>
          </p:cNvPr>
          <p:cNvSpPr>
            <a:spLocks noGrp="1"/>
          </p:cNvSpPr>
          <p:nvPr>
            <p:ph type="ctrTitle"/>
          </p:nvPr>
        </p:nvSpPr>
        <p:spPr/>
        <p:txBody>
          <a:bodyPr>
            <a:normAutofit fontScale="90000"/>
          </a:bodyPr>
          <a:lstStyle/>
          <a:p>
            <a:r>
              <a:rPr lang="en-US" b="1" dirty="0">
                <a:solidFill>
                  <a:schemeClr val="bg1">
                    <a:lumMod val="85000"/>
                  </a:schemeClr>
                </a:solidFill>
                <a:effectLst>
                  <a:outerShdw blurRad="38100" dist="38100" dir="2700000" algn="tl">
                    <a:srgbClr val="000000">
                      <a:alpha val="43137"/>
                    </a:srgbClr>
                  </a:outerShdw>
                </a:effectLst>
              </a:rPr>
              <a:t>Lower Sutter Bypass Anadromous Fish Habitat Management Planning Project</a:t>
            </a:r>
          </a:p>
        </p:txBody>
      </p:sp>
      <p:sp>
        <p:nvSpPr>
          <p:cNvPr id="3" name="Subtitle 2">
            <a:extLst>
              <a:ext uri="{FF2B5EF4-FFF2-40B4-BE49-F238E27FC236}">
                <a16:creationId xmlns:a16="http://schemas.microsoft.com/office/drawing/2014/main" id="{45DDE535-1A86-4841-A3B0-3D03A9557672}"/>
              </a:ext>
            </a:extLst>
          </p:cNvPr>
          <p:cNvSpPr>
            <a:spLocks noGrp="1"/>
          </p:cNvSpPr>
          <p:nvPr>
            <p:ph type="subTitle" idx="1"/>
          </p:nvPr>
        </p:nvSpPr>
        <p:spPr/>
        <p:txBody>
          <a:bodyPr/>
          <a:lstStyle/>
          <a:p>
            <a:endParaRPr lang="en-US" dirty="0"/>
          </a:p>
          <a:p>
            <a:r>
              <a:rPr lang="en-US" b="1" dirty="0">
                <a:solidFill>
                  <a:schemeClr val="bg1">
                    <a:lumMod val="85000"/>
                  </a:schemeClr>
                </a:solidFill>
                <a:effectLst>
                  <a:outerShdw blurRad="38100" dist="38100" dir="2700000" algn="tl">
                    <a:srgbClr val="000000">
                      <a:alpha val="43137"/>
                    </a:srgbClr>
                  </a:outerShdw>
                </a:effectLst>
              </a:rPr>
              <a:t>Workshop 5: Alternatives and Conceptual Plan</a:t>
            </a:r>
          </a:p>
          <a:p>
            <a:r>
              <a:rPr lang="en-US" b="1" dirty="0">
                <a:solidFill>
                  <a:schemeClr val="bg1">
                    <a:lumMod val="85000"/>
                  </a:schemeClr>
                </a:solidFill>
                <a:effectLst>
                  <a:outerShdw blurRad="38100" dist="38100" dir="2700000" algn="tl">
                    <a:srgbClr val="000000">
                      <a:alpha val="43137"/>
                    </a:srgbClr>
                  </a:outerShdw>
                </a:effectLst>
              </a:rPr>
              <a:t>November 15, 2021</a:t>
            </a:r>
          </a:p>
        </p:txBody>
      </p:sp>
    </p:spTree>
    <p:extLst>
      <p:ext uri="{BB962C8B-B14F-4D97-AF65-F5344CB8AC3E}">
        <p14:creationId xmlns:p14="http://schemas.microsoft.com/office/powerpoint/2010/main" val="3399975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C2CE-896D-4E02-8BA2-55794AEB367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Means Objectives</a:t>
            </a:r>
          </a:p>
        </p:txBody>
      </p:sp>
      <p:sp>
        <p:nvSpPr>
          <p:cNvPr id="3" name="Content Placeholder 2">
            <a:extLst>
              <a:ext uri="{FF2B5EF4-FFF2-40B4-BE49-F238E27FC236}">
                <a16:creationId xmlns:a16="http://schemas.microsoft.com/office/drawing/2014/main" id="{F8088ADF-1BE8-4AE1-BAB4-59DA0CCA7E27}"/>
              </a:ext>
            </a:extLst>
          </p:cNvPr>
          <p:cNvSpPr>
            <a:spLocks noGrp="1"/>
          </p:cNvSpPr>
          <p:nvPr>
            <p:ph idx="1"/>
          </p:nvPr>
        </p:nvSpPr>
        <p:spPr>
          <a:xfrm>
            <a:off x="838200" y="1690688"/>
            <a:ext cx="10515600" cy="4670355"/>
          </a:xfrm>
        </p:spPr>
        <p:txBody>
          <a:bodyPr>
            <a:normAutofit fontScale="77500" lnSpcReduction="20000"/>
          </a:bodyPr>
          <a:lstStyle/>
          <a:p>
            <a:pPr marL="514350" marR="0" lvl="0" indent="-514350">
              <a:spcBef>
                <a:spcPts val="0"/>
              </a:spcBef>
              <a:spcAft>
                <a:spcPts val="600"/>
              </a:spcAft>
              <a:buFont typeface="+mj-lt"/>
              <a:buAutoNum type="arabicPeriod"/>
            </a:pPr>
            <a:r>
              <a:rPr lang="en-US" sz="3300" dirty="0"/>
              <a:t>Increase hydrologic connectivity between the Lower Sutter Bypass and the Sacramento and Feather rivers and lower Butte Creek to provide access onto and off-of the floodplain for juvenile salmon.</a:t>
            </a:r>
          </a:p>
          <a:p>
            <a:pPr marL="514350" marR="0" lvl="0" indent="-514350">
              <a:spcBef>
                <a:spcPts val="0"/>
              </a:spcBef>
              <a:spcAft>
                <a:spcPts val="600"/>
              </a:spcAft>
              <a:buFont typeface="+mj-lt"/>
              <a:buAutoNum type="arabicPeriod"/>
            </a:pPr>
            <a:r>
              <a:rPr lang="en-US" sz="3300" dirty="0"/>
              <a:t>Increase the frequency and duration of inundation of the Lower Sutter Bypass to stimulate production of zooplankton and other invertebrates to provide habitats for rearing when juvenile salmon are migrating through in the area.</a:t>
            </a:r>
          </a:p>
          <a:p>
            <a:pPr marL="514350" marR="0" lvl="0" indent="-514350">
              <a:spcBef>
                <a:spcPts val="0"/>
              </a:spcBef>
              <a:spcAft>
                <a:spcPts val="600"/>
              </a:spcAft>
              <a:buFont typeface="+mj-lt"/>
              <a:buAutoNum type="arabicPeriod"/>
            </a:pPr>
            <a:r>
              <a:rPr lang="en-US" sz="3300" dirty="0"/>
              <a:t>Increase habitat diversity (i.e. riparian vegetation) on the floodplains of the Lower Sutter Bypass during varying flow conditions.</a:t>
            </a:r>
          </a:p>
          <a:p>
            <a:pPr marL="514350" marR="0" lvl="0" indent="-514350">
              <a:spcBef>
                <a:spcPts val="0"/>
              </a:spcBef>
              <a:spcAft>
                <a:spcPts val="600"/>
              </a:spcAft>
              <a:buFont typeface="+mj-lt"/>
              <a:buAutoNum type="arabicPeriod"/>
            </a:pPr>
            <a:r>
              <a:rPr lang="en-US" sz="3300" dirty="0"/>
              <a:t>Improve juvenile migration, movement and access to functional habitat.</a:t>
            </a:r>
          </a:p>
          <a:p>
            <a:pPr marL="514350" marR="0" lvl="0" indent="-514350">
              <a:spcBef>
                <a:spcPts val="0"/>
              </a:spcBef>
              <a:spcAft>
                <a:spcPts val="600"/>
              </a:spcAft>
              <a:buFont typeface="+mj-lt"/>
              <a:buAutoNum type="arabicPeriod"/>
            </a:pPr>
            <a:r>
              <a:rPr lang="en-US" sz="3300" dirty="0"/>
              <a:t>Reduce impediments to adult fish passage.</a:t>
            </a:r>
          </a:p>
          <a:p>
            <a:pPr marL="514350" marR="0" lvl="0" indent="-514350">
              <a:spcBef>
                <a:spcPts val="0"/>
              </a:spcBef>
              <a:spcAft>
                <a:spcPts val="600"/>
              </a:spcAft>
              <a:buFont typeface="+mj-lt"/>
              <a:buAutoNum type="arabicPeriod"/>
            </a:pPr>
            <a:r>
              <a:rPr lang="en-US" sz="3300" dirty="0"/>
              <a:t>Maintain agricultural viability </a:t>
            </a:r>
          </a:p>
          <a:p>
            <a:pPr marL="514350" marR="0" lvl="0" indent="-514350">
              <a:spcBef>
                <a:spcPts val="0"/>
              </a:spcBef>
              <a:spcAft>
                <a:spcPts val="600"/>
              </a:spcAft>
              <a:buFont typeface="+mj-lt"/>
              <a:buAutoNum type="arabicPeriod"/>
            </a:pPr>
            <a:r>
              <a:rPr lang="en-US" sz="3300" dirty="0"/>
              <a:t>Maintain flood conveyance</a:t>
            </a:r>
          </a:p>
        </p:txBody>
      </p:sp>
    </p:spTree>
    <p:extLst>
      <p:ext uri="{BB962C8B-B14F-4D97-AF65-F5344CB8AC3E}">
        <p14:creationId xmlns:p14="http://schemas.microsoft.com/office/powerpoint/2010/main" val="128939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6D6B3-EF1E-4301-BCDF-C4B811E4D742}"/>
              </a:ext>
            </a:extLst>
          </p:cNvPr>
          <p:cNvPicPr>
            <a:picLocks noChangeAspect="1"/>
          </p:cNvPicPr>
          <p:nvPr/>
        </p:nvPicPr>
        <p:blipFill>
          <a:blip r:embed="rId2"/>
          <a:stretch>
            <a:fillRect/>
          </a:stretch>
        </p:blipFill>
        <p:spPr>
          <a:xfrm>
            <a:off x="-1836725" y="0"/>
            <a:ext cx="14129226" cy="6858000"/>
          </a:xfrm>
          <a:prstGeom prst="rect">
            <a:avLst/>
          </a:prstGeom>
        </p:spPr>
      </p:pic>
      <p:sp>
        <p:nvSpPr>
          <p:cNvPr id="2" name="Title 1">
            <a:extLst>
              <a:ext uri="{FF2B5EF4-FFF2-40B4-BE49-F238E27FC236}">
                <a16:creationId xmlns:a16="http://schemas.microsoft.com/office/drawing/2014/main" id="{F572FBFD-3ACB-4AD6-8446-1DDBC034FCC9}"/>
              </a:ext>
            </a:extLst>
          </p:cNvPr>
          <p:cNvSpPr>
            <a:spLocks noGrp="1"/>
          </p:cNvSpPr>
          <p:nvPr>
            <p:ph type="ctrTitle"/>
          </p:nvPr>
        </p:nvSpPr>
        <p:spPr>
          <a:xfrm>
            <a:off x="427382" y="1729408"/>
            <a:ext cx="9962322" cy="1542015"/>
          </a:xfrm>
        </p:spPr>
        <p:txBody>
          <a:bodyPr>
            <a:normAutofit/>
          </a:bodyPr>
          <a:lstStyle/>
          <a:p>
            <a:r>
              <a:rPr lang="en-US" b="1" dirty="0">
                <a:solidFill>
                  <a:schemeClr val="bg1">
                    <a:lumMod val="85000"/>
                  </a:schemeClr>
                </a:solidFill>
                <a:effectLst>
                  <a:outerShdw blurRad="38100" dist="38100" dir="2700000" algn="tl">
                    <a:srgbClr val="000000">
                      <a:alpha val="43137"/>
                    </a:srgbClr>
                  </a:outerShdw>
                </a:effectLst>
              </a:rPr>
              <a:t>Existing Conditions</a:t>
            </a:r>
          </a:p>
        </p:txBody>
      </p:sp>
    </p:spTree>
    <p:extLst>
      <p:ext uri="{BB962C8B-B14F-4D97-AF65-F5344CB8AC3E}">
        <p14:creationId xmlns:p14="http://schemas.microsoft.com/office/powerpoint/2010/main" val="2903295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6D6B3-EF1E-4301-BCDF-C4B811E4D742}"/>
              </a:ext>
            </a:extLst>
          </p:cNvPr>
          <p:cNvPicPr>
            <a:picLocks noChangeAspect="1"/>
          </p:cNvPicPr>
          <p:nvPr/>
        </p:nvPicPr>
        <p:blipFill>
          <a:blip r:embed="rId2"/>
          <a:stretch>
            <a:fillRect/>
          </a:stretch>
        </p:blipFill>
        <p:spPr>
          <a:xfrm>
            <a:off x="-1836725" y="0"/>
            <a:ext cx="14129226" cy="6858000"/>
          </a:xfrm>
          <a:prstGeom prst="rect">
            <a:avLst/>
          </a:prstGeom>
        </p:spPr>
      </p:pic>
      <p:sp>
        <p:nvSpPr>
          <p:cNvPr id="2" name="Title 1">
            <a:extLst>
              <a:ext uri="{FF2B5EF4-FFF2-40B4-BE49-F238E27FC236}">
                <a16:creationId xmlns:a16="http://schemas.microsoft.com/office/drawing/2014/main" id="{F572FBFD-3ACB-4AD6-8446-1DDBC034FCC9}"/>
              </a:ext>
            </a:extLst>
          </p:cNvPr>
          <p:cNvSpPr>
            <a:spLocks noGrp="1"/>
          </p:cNvSpPr>
          <p:nvPr>
            <p:ph type="ctrTitle"/>
          </p:nvPr>
        </p:nvSpPr>
        <p:spPr>
          <a:xfrm>
            <a:off x="427382" y="1729408"/>
            <a:ext cx="9962322" cy="1542015"/>
          </a:xfrm>
        </p:spPr>
        <p:txBody>
          <a:bodyPr>
            <a:normAutofit/>
          </a:bodyPr>
          <a:lstStyle/>
          <a:p>
            <a:r>
              <a:rPr lang="en-US" b="1" dirty="0">
                <a:solidFill>
                  <a:schemeClr val="bg1">
                    <a:lumMod val="85000"/>
                  </a:schemeClr>
                </a:solidFill>
                <a:effectLst>
                  <a:outerShdw blurRad="38100" dist="38100" dir="2700000" algn="tl">
                    <a:srgbClr val="000000">
                      <a:alpha val="43137"/>
                    </a:srgbClr>
                  </a:outerShdw>
                </a:effectLst>
              </a:rPr>
              <a:t>Alternatives Identified to Date</a:t>
            </a:r>
          </a:p>
        </p:txBody>
      </p:sp>
    </p:spTree>
    <p:extLst>
      <p:ext uri="{BB962C8B-B14F-4D97-AF65-F5344CB8AC3E}">
        <p14:creationId xmlns:p14="http://schemas.microsoft.com/office/powerpoint/2010/main" val="28362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021D04-112B-411E-8C18-8C3D92481D0D}"/>
              </a:ext>
            </a:extLst>
          </p:cNvPr>
          <p:cNvSpPr/>
          <p:nvPr/>
        </p:nvSpPr>
        <p:spPr>
          <a:xfrm>
            <a:off x="0" y="0"/>
            <a:ext cx="12192000" cy="121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29BE7-84C9-478D-BD47-3A9555E393A3}"/>
              </a:ext>
            </a:extLst>
          </p:cNvPr>
          <p:cNvSpPr txBox="1">
            <a:spLocks/>
          </p:cNvSpPr>
          <p:nvPr/>
        </p:nvSpPr>
        <p:spPr>
          <a:xfrm>
            <a:off x="310550" y="276973"/>
            <a:ext cx="11329359" cy="6054815"/>
          </a:xfrm>
          <a:prstGeom prst="rect">
            <a:avLst/>
          </a:prstGeom>
        </p:spPr>
        <p:txBody>
          <a:bodyPr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t>Programs that are needed:</a:t>
            </a:r>
            <a:b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rPr>
              <a:t>1. Aquatic Invasives Removal and Treatment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rPr>
              <a:t>Should include: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identification of exacerbating factors and prioritize corrections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           (for example rock structures in Butte Creek)</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Matching regulatory conditions with Division of Boating and Waterways: Monitoring, chemical/mechanical, reporting</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Between $100,000 and $350,000 per year</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Geographic extent that includes all of Sutter Bypass including Tisdale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This habitat management plan will include options for management and cost estimates for such program.</a:t>
            </a:r>
          </a:p>
        </p:txBody>
      </p:sp>
    </p:spTree>
    <p:extLst>
      <p:ext uri="{BB962C8B-B14F-4D97-AF65-F5344CB8AC3E}">
        <p14:creationId xmlns:p14="http://schemas.microsoft.com/office/powerpoint/2010/main" val="3766592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grassy area with trees in the back&#10;&#10;Description automatically generated with low confidence">
            <a:extLst>
              <a:ext uri="{FF2B5EF4-FFF2-40B4-BE49-F238E27FC236}">
                <a16:creationId xmlns:a16="http://schemas.microsoft.com/office/drawing/2014/main" id="{40E24F70-A88C-4DFC-916B-4E00F67B323C}"/>
              </a:ext>
            </a:extLst>
          </p:cNvPr>
          <p:cNvPicPr>
            <a:picLocks noChangeAspect="1"/>
          </p:cNvPicPr>
          <p:nvPr/>
        </p:nvPicPr>
        <p:blipFill rotWithShape="1">
          <a:blip r:embed="rId2">
            <a:extLst>
              <a:ext uri="{28A0092B-C50C-407E-A947-70E740481C1C}">
                <a14:useLocalDpi xmlns:a14="http://schemas.microsoft.com/office/drawing/2010/main" val="0"/>
              </a:ext>
            </a:extLst>
          </a:blip>
          <a:srcRect t="10822" b="14192"/>
          <a:stretch/>
        </p:blipFill>
        <p:spPr>
          <a:xfrm>
            <a:off x="20" y="1282"/>
            <a:ext cx="12191980" cy="6856718"/>
          </a:xfrm>
          <a:prstGeom prst="rect">
            <a:avLst/>
          </a:prstGeom>
        </p:spPr>
      </p:pic>
    </p:spTree>
    <p:extLst>
      <p:ext uri="{BB962C8B-B14F-4D97-AF65-F5344CB8AC3E}">
        <p14:creationId xmlns:p14="http://schemas.microsoft.com/office/powerpoint/2010/main" val="7341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021D04-112B-411E-8C18-8C3D92481D0D}"/>
              </a:ext>
            </a:extLst>
          </p:cNvPr>
          <p:cNvSpPr/>
          <p:nvPr/>
        </p:nvSpPr>
        <p:spPr>
          <a:xfrm>
            <a:off x="0" y="0"/>
            <a:ext cx="12192000" cy="121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29BE7-84C9-478D-BD47-3A9555E393A3}"/>
              </a:ext>
            </a:extLst>
          </p:cNvPr>
          <p:cNvSpPr txBox="1">
            <a:spLocks/>
          </p:cNvSpPr>
          <p:nvPr/>
        </p:nvSpPr>
        <p:spPr>
          <a:xfrm>
            <a:off x="310550" y="276973"/>
            <a:ext cx="11329359" cy="6054815"/>
          </a:xfrm>
          <a:prstGeom prst="rect">
            <a:avLst/>
          </a:prstGeom>
        </p:spPr>
        <p:txBody>
          <a:bodyPr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t>Programs that are needed:</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rPr>
              <a:t>2. Priority Fish Passage Barrier Removal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rPr>
              <a:t>Should include: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Identification and prioritization of passage barriers throughout all of Sutter Bypass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Using existing protocols from CV fish barrier removal programs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Partial barriers that contribute to poor passage conditions, such as accumulating aquatic invasives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Target high priority removals for capital investment ASAP</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This habitat management plan will provide a list of existing barriers and conditions of prioritizing for only Lower Sutter Bypass.</a:t>
            </a:r>
          </a:p>
        </p:txBody>
      </p:sp>
    </p:spTree>
    <p:extLst>
      <p:ext uri="{BB962C8B-B14F-4D97-AF65-F5344CB8AC3E}">
        <p14:creationId xmlns:p14="http://schemas.microsoft.com/office/powerpoint/2010/main" val="2603352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grass, outdoor, water, river&#10;&#10;Description automatically generated">
            <a:extLst>
              <a:ext uri="{FF2B5EF4-FFF2-40B4-BE49-F238E27FC236}">
                <a16:creationId xmlns:a16="http://schemas.microsoft.com/office/drawing/2014/main" id="{F325B566-5428-439C-B2E0-298499152F03}"/>
              </a:ext>
            </a:extLst>
          </p:cNvPr>
          <p:cNvPicPr>
            <a:picLocks noChangeAspect="1"/>
          </p:cNvPicPr>
          <p:nvPr/>
        </p:nvPicPr>
        <p:blipFill rotWithShape="1">
          <a:blip r:embed="rId2">
            <a:extLst>
              <a:ext uri="{28A0092B-C50C-407E-A947-70E740481C1C}">
                <a14:useLocalDpi xmlns:a14="http://schemas.microsoft.com/office/drawing/2010/main" val="0"/>
              </a:ext>
            </a:extLst>
          </a:blip>
          <a:srcRect t="2919" b="22095"/>
          <a:stretch/>
        </p:blipFill>
        <p:spPr>
          <a:xfrm>
            <a:off x="20" y="1282"/>
            <a:ext cx="12191980" cy="6856718"/>
          </a:xfrm>
          <a:prstGeom prst="rect">
            <a:avLst/>
          </a:prstGeom>
        </p:spPr>
      </p:pic>
    </p:spTree>
    <p:extLst>
      <p:ext uri="{BB962C8B-B14F-4D97-AF65-F5344CB8AC3E}">
        <p14:creationId xmlns:p14="http://schemas.microsoft.com/office/powerpoint/2010/main" val="54119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021D04-112B-411E-8C18-8C3D92481D0D}"/>
              </a:ext>
            </a:extLst>
          </p:cNvPr>
          <p:cNvSpPr/>
          <p:nvPr/>
        </p:nvSpPr>
        <p:spPr>
          <a:xfrm>
            <a:off x="0" y="0"/>
            <a:ext cx="12192000" cy="121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29BE7-84C9-478D-BD47-3A9555E393A3}"/>
              </a:ext>
            </a:extLst>
          </p:cNvPr>
          <p:cNvSpPr txBox="1">
            <a:spLocks/>
          </p:cNvSpPr>
          <p:nvPr/>
        </p:nvSpPr>
        <p:spPr>
          <a:xfrm>
            <a:off x="310550" y="276973"/>
            <a:ext cx="11329359" cy="6054815"/>
          </a:xfrm>
          <a:prstGeom prst="rect">
            <a:avLst/>
          </a:prstGeom>
        </p:spPr>
        <p:txBody>
          <a:bodyPr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t>Programs that are needed:</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rPr>
              <a:t>3. Gauging and Monitoring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rPr>
              <a:t>Should include: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New gauges needed and action plan to install</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Continued engagement with and support for broader participation in Sutter Bypass Science collaboratives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Specific fish monitoring for new habitat features and/or land management changes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This habitat management plan will provide a list of stakeholders’ ideas of new data needs.</a:t>
            </a:r>
          </a:p>
        </p:txBody>
      </p:sp>
    </p:spTree>
    <p:extLst>
      <p:ext uri="{BB962C8B-B14F-4D97-AF65-F5344CB8AC3E}">
        <p14:creationId xmlns:p14="http://schemas.microsoft.com/office/powerpoint/2010/main" val="156998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F84E2-10A9-403C-976E-203FCF723D65}"/>
              </a:ext>
            </a:extLst>
          </p:cNvPr>
          <p:cNvPicPr>
            <a:picLocks noChangeAspect="1"/>
          </p:cNvPicPr>
          <p:nvPr/>
        </p:nvPicPr>
        <p:blipFill>
          <a:blip r:embed="rId2"/>
          <a:stretch>
            <a:fillRect/>
          </a:stretch>
        </p:blipFill>
        <p:spPr>
          <a:xfrm>
            <a:off x="0" y="-425078"/>
            <a:ext cx="12313327" cy="7466227"/>
          </a:xfrm>
          <a:prstGeom prst="rect">
            <a:avLst/>
          </a:prstGeom>
        </p:spPr>
      </p:pic>
    </p:spTree>
    <p:extLst>
      <p:ext uri="{BB962C8B-B14F-4D97-AF65-F5344CB8AC3E}">
        <p14:creationId xmlns:p14="http://schemas.microsoft.com/office/powerpoint/2010/main" val="465174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021D04-112B-411E-8C18-8C3D92481D0D}"/>
              </a:ext>
            </a:extLst>
          </p:cNvPr>
          <p:cNvSpPr/>
          <p:nvPr/>
        </p:nvSpPr>
        <p:spPr>
          <a:xfrm>
            <a:off x="0" y="0"/>
            <a:ext cx="12192000" cy="121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29BE7-84C9-478D-BD47-3A9555E393A3}"/>
              </a:ext>
            </a:extLst>
          </p:cNvPr>
          <p:cNvSpPr txBox="1">
            <a:spLocks/>
          </p:cNvSpPr>
          <p:nvPr/>
        </p:nvSpPr>
        <p:spPr>
          <a:xfrm>
            <a:off x="310550" y="276973"/>
            <a:ext cx="11329359" cy="6054815"/>
          </a:xfrm>
          <a:prstGeom prst="rect">
            <a:avLst/>
          </a:prstGeom>
        </p:spPr>
        <p:txBody>
          <a:bodyPr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t>Programs that are needed:</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rPr>
              <a:t>4. Sediment Removal Program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rPr>
              <a:t>Should include: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Identification of existing permit holders, conditions, and constraints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Prioritization of locations and targets for ambient sediment removal</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Post-event monitoring for large floods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Cost evaluation including benefits to conveyance and habitat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rPr>
              <a:t>This habitat management plan will provide an overview of existing sediment removal program at Goose Club and potential/challenges to expand the program to support habitat goals.</a:t>
            </a:r>
          </a:p>
        </p:txBody>
      </p:sp>
    </p:spTree>
    <p:extLst>
      <p:ext uri="{BB962C8B-B14F-4D97-AF65-F5344CB8AC3E}">
        <p14:creationId xmlns:p14="http://schemas.microsoft.com/office/powerpoint/2010/main" val="330004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C2CE-896D-4E02-8BA2-55794AEB367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Agenda</a:t>
            </a:r>
          </a:p>
        </p:txBody>
      </p:sp>
      <p:sp>
        <p:nvSpPr>
          <p:cNvPr id="3" name="Content Placeholder 2">
            <a:extLst>
              <a:ext uri="{FF2B5EF4-FFF2-40B4-BE49-F238E27FC236}">
                <a16:creationId xmlns:a16="http://schemas.microsoft.com/office/drawing/2014/main" id="{F8088ADF-1BE8-4AE1-BAB4-59DA0CCA7E27}"/>
              </a:ext>
            </a:extLst>
          </p:cNvPr>
          <p:cNvSpPr>
            <a:spLocks noGrp="1"/>
          </p:cNvSpPr>
          <p:nvPr>
            <p:ph idx="1"/>
          </p:nvPr>
        </p:nvSpPr>
        <p:spPr/>
        <p:txBody>
          <a:bodyPr/>
          <a:lstStyle/>
          <a:p>
            <a:pPr marL="514350" indent="-514350">
              <a:buFont typeface="+mj-lt"/>
              <a:buAutoNum type="arabicPeriod"/>
            </a:pPr>
            <a:r>
              <a:rPr lang="en-US" sz="2800" dirty="0">
                <a:solidFill>
                  <a:srgbClr val="4B4F58"/>
                </a:solidFill>
                <a:latin typeface="-apple-system"/>
                <a:ea typeface="Times New Roman" panose="02020603050405020304" pitchFamily="18" charset="0"/>
              </a:rPr>
              <a:t>Welcome</a:t>
            </a:r>
            <a:r>
              <a:rPr lang="en-US" dirty="0">
                <a:solidFill>
                  <a:srgbClr val="4B4F58"/>
                </a:solidFill>
                <a:latin typeface="-apple-system"/>
                <a:ea typeface="Times New Roman" panose="02020603050405020304" pitchFamily="18" charset="0"/>
              </a:rPr>
              <a:t>, Workshop Objective</a:t>
            </a:r>
          </a:p>
          <a:p>
            <a:pPr marL="514350" indent="-514350">
              <a:buFont typeface="+mj-lt"/>
              <a:buAutoNum type="arabicPeriod"/>
            </a:pPr>
            <a:r>
              <a:rPr lang="en-US" sz="2800" dirty="0">
                <a:solidFill>
                  <a:srgbClr val="4B4F58"/>
                </a:solidFill>
                <a:effectLst/>
                <a:latin typeface="-apple-system"/>
                <a:ea typeface="Times New Roman" panose="02020603050405020304" pitchFamily="18" charset="0"/>
              </a:rPr>
              <a:t>Project Update and Objectives</a:t>
            </a:r>
          </a:p>
          <a:p>
            <a:pPr marL="514350" indent="-514350">
              <a:buFont typeface="+mj-lt"/>
              <a:buAutoNum type="arabicPeriod"/>
            </a:pPr>
            <a:r>
              <a:rPr lang="en-US" dirty="0">
                <a:solidFill>
                  <a:srgbClr val="4B4F58"/>
                </a:solidFill>
                <a:latin typeface="-apple-system"/>
                <a:ea typeface="Times New Roman" panose="02020603050405020304" pitchFamily="18" charset="0"/>
              </a:rPr>
              <a:t>Existing Conditions – Outcomes from Previous Workshops</a:t>
            </a:r>
          </a:p>
          <a:p>
            <a:pPr marL="514350" indent="-514350">
              <a:buFont typeface="+mj-lt"/>
              <a:buAutoNum type="arabicPeriod"/>
            </a:pPr>
            <a:r>
              <a:rPr lang="en-US" dirty="0">
                <a:solidFill>
                  <a:srgbClr val="4B4F58"/>
                </a:solidFill>
                <a:latin typeface="-apple-system"/>
              </a:rPr>
              <a:t>Alternatives Identified to Date</a:t>
            </a:r>
          </a:p>
          <a:p>
            <a:pPr marL="514350" indent="-514350">
              <a:buFont typeface="+mj-lt"/>
              <a:buAutoNum type="arabicPeriod"/>
            </a:pPr>
            <a:r>
              <a:rPr lang="en-US" dirty="0">
                <a:solidFill>
                  <a:srgbClr val="4B4F58"/>
                </a:solidFill>
                <a:latin typeface="-apple-system"/>
              </a:rPr>
              <a:t>Discussion</a:t>
            </a:r>
          </a:p>
          <a:p>
            <a:pPr marL="514350" indent="-514350">
              <a:buFont typeface="+mj-lt"/>
              <a:buAutoNum type="arabicPeriod"/>
            </a:pPr>
            <a:r>
              <a:rPr lang="en-US" dirty="0">
                <a:solidFill>
                  <a:srgbClr val="4B4F58"/>
                </a:solidFill>
                <a:latin typeface="-apple-system"/>
              </a:rPr>
              <a:t>Next Steps</a:t>
            </a:r>
          </a:p>
        </p:txBody>
      </p:sp>
    </p:spTree>
    <p:extLst>
      <p:ext uri="{BB962C8B-B14F-4D97-AF65-F5344CB8AC3E}">
        <p14:creationId xmlns:p14="http://schemas.microsoft.com/office/powerpoint/2010/main" val="307852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F2996-D6F8-4401-BC5C-097D9CA29735}"/>
              </a:ext>
            </a:extLst>
          </p:cNvPr>
          <p:cNvPicPr>
            <a:picLocks noChangeAspect="1"/>
          </p:cNvPicPr>
          <p:nvPr/>
        </p:nvPicPr>
        <p:blipFill>
          <a:blip r:embed="rId2"/>
          <a:stretch>
            <a:fillRect/>
          </a:stretch>
        </p:blipFill>
        <p:spPr>
          <a:xfrm>
            <a:off x="0" y="-1327647"/>
            <a:ext cx="12192000" cy="8185647"/>
          </a:xfrm>
          <a:prstGeom prst="rect">
            <a:avLst/>
          </a:prstGeom>
        </p:spPr>
      </p:pic>
    </p:spTree>
    <p:extLst>
      <p:ext uri="{BB962C8B-B14F-4D97-AF65-F5344CB8AC3E}">
        <p14:creationId xmlns:p14="http://schemas.microsoft.com/office/powerpoint/2010/main" val="2536013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021D04-112B-411E-8C18-8C3D92481D0D}"/>
              </a:ext>
            </a:extLst>
          </p:cNvPr>
          <p:cNvSpPr/>
          <p:nvPr/>
        </p:nvSpPr>
        <p:spPr>
          <a:xfrm>
            <a:off x="0" y="0"/>
            <a:ext cx="12192000" cy="121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29BE7-84C9-478D-BD47-3A9555E393A3}"/>
              </a:ext>
            </a:extLst>
          </p:cNvPr>
          <p:cNvSpPr txBox="1">
            <a:spLocks/>
          </p:cNvSpPr>
          <p:nvPr/>
        </p:nvSpPr>
        <p:spPr>
          <a:xfrm>
            <a:off x="310550" y="276973"/>
            <a:ext cx="11329359" cy="6054815"/>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t>Programs that are needed:</a:t>
            </a:r>
            <a:b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3D6D"/>
                </a:solidFill>
                <a:effectLst/>
                <a:uLnTx/>
                <a:uFillTx/>
                <a:latin typeface="Calibri Light" panose="020F0302020204030204"/>
                <a:ea typeface="+mj-ea"/>
                <a:cs typeface="+mj-cs"/>
              </a:rPr>
              <a:t>5. Rice Field Rearing Pilot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B3D6D"/>
                </a:solidFill>
                <a:effectLst/>
                <a:uLnTx/>
                <a:uFillTx/>
                <a:latin typeface="Calibri Light" panose="020F0302020204030204"/>
                <a:ea typeface="+mj-ea"/>
                <a:cs typeface="+mj-cs"/>
              </a:rPr>
              <a:t>Under development with agencies and stakeholders</a:t>
            </a:r>
            <a:endParaRPr kumimoji="0" lang="en-US" sz="2900" b="0" i="0" u="none" strike="noStrike" kern="1200" cap="none" spc="0" normalizeH="0" baseline="0" noProof="0" dirty="0">
              <a:ln>
                <a:noFill/>
              </a:ln>
              <a:solidFill>
                <a:srgbClr val="1B3D6D"/>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06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A body of water with a dock and clouds above&#10;&#10;Description automatically generated with low confidence">
            <a:extLst>
              <a:ext uri="{FF2B5EF4-FFF2-40B4-BE49-F238E27FC236}">
                <a16:creationId xmlns:a16="http://schemas.microsoft.com/office/drawing/2014/main" id="{F26E3D81-7795-4D28-A4C5-0293CE5C17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07" b="740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0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37AD3-48E0-4CE4-8E48-FD26B01A1E87}"/>
              </a:ext>
            </a:extLst>
          </p:cNvPr>
          <p:cNvPicPr>
            <a:picLocks noChangeAspect="1"/>
          </p:cNvPicPr>
          <p:nvPr/>
        </p:nvPicPr>
        <p:blipFill>
          <a:blip r:embed="rId2"/>
          <a:stretch>
            <a:fillRect/>
          </a:stretch>
        </p:blipFill>
        <p:spPr>
          <a:xfrm>
            <a:off x="0" y="-425078"/>
            <a:ext cx="12313327" cy="7466227"/>
          </a:xfrm>
          <a:prstGeom prst="rect">
            <a:avLst/>
          </a:prstGeom>
        </p:spPr>
      </p:pic>
      <p:sp>
        <p:nvSpPr>
          <p:cNvPr id="2" name="Title 1">
            <a:extLst>
              <a:ext uri="{FF2B5EF4-FFF2-40B4-BE49-F238E27FC236}">
                <a16:creationId xmlns:a16="http://schemas.microsoft.com/office/drawing/2014/main" id="{700D57A4-541E-4654-BD9D-7480C657BE34}"/>
              </a:ext>
            </a:extLst>
          </p:cNvPr>
          <p:cNvSpPr>
            <a:spLocks noGrp="1"/>
          </p:cNvSpPr>
          <p:nvPr>
            <p:ph type="title"/>
          </p:nvPr>
        </p:nvSpPr>
        <p:spPr>
          <a:xfrm>
            <a:off x="831850" y="1014098"/>
            <a:ext cx="10515600" cy="2293938"/>
          </a:xfrm>
        </p:spPr>
        <p:txBody>
          <a:bodyPr/>
          <a:lstStyle/>
          <a:p>
            <a:r>
              <a:rPr lang="en-US" b="1" dirty="0">
                <a:solidFill>
                  <a:schemeClr val="bg1">
                    <a:lumMod val="85000"/>
                  </a:schemeClr>
                </a:solidFill>
                <a:effectLst>
                  <a:outerShdw blurRad="38100" dist="38100" dir="2700000" algn="tl">
                    <a:srgbClr val="000000">
                      <a:alpha val="43137"/>
                    </a:srgbClr>
                  </a:outerShdw>
                </a:effectLst>
              </a:rPr>
              <a:t>Feather River Connection Alternatives</a:t>
            </a:r>
          </a:p>
        </p:txBody>
      </p:sp>
      <p:sp>
        <p:nvSpPr>
          <p:cNvPr id="3" name="Text Placeholder 2">
            <a:extLst>
              <a:ext uri="{FF2B5EF4-FFF2-40B4-BE49-F238E27FC236}">
                <a16:creationId xmlns:a16="http://schemas.microsoft.com/office/drawing/2014/main" id="{BA5A6715-7BB4-4842-9C5E-5E891934B7B9}"/>
              </a:ext>
            </a:extLst>
          </p:cNvPr>
          <p:cNvSpPr>
            <a:spLocks noGrp="1"/>
          </p:cNvSpPr>
          <p:nvPr>
            <p:ph type="body" idx="1"/>
          </p:nvPr>
        </p:nvSpPr>
        <p:spPr>
          <a:xfrm>
            <a:off x="898863" y="3674405"/>
            <a:ext cx="10515600" cy="1500187"/>
          </a:xfrm>
        </p:spPr>
        <p:txBody>
          <a:bodyPr/>
          <a:lstStyle/>
          <a:p>
            <a:pPr marL="342900" indent="-342900">
              <a:buFont typeface="Arial" panose="020B0604020202020204" pitchFamily="34" charset="0"/>
              <a:buChar char="•"/>
            </a:pPr>
            <a:r>
              <a:rPr lang="en-US" dirty="0">
                <a:solidFill>
                  <a:schemeClr val="accent4">
                    <a:lumMod val="40000"/>
                    <a:lumOff val="60000"/>
                  </a:schemeClr>
                </a:solidFill>
              </a:rPr>
              <a:t>Connection through Feather River side channel</a:t>
            </a:r>
          </a:p>
          <a:p>
            <a:pPr marL="342900" indent="-342900">
              <a:buFont typeface="Arial" panose="020B0604020202020204" pitchFamily="34" charset="0"/>
              <a:buChar char="•"/>
            </a:pPr>
            <a:r>
              <a:rPr lang="en-US" dirty="0">
                <a:solidFill>
                  <a:schemeClr val="accent4">
                    <a:lumMod val="40000"/>
                    <a:lumOff val="60000"/>
                  </a:schemeClr>
                </a:solidFill>
              </a:rPr>
              <a:t>Connection north of the Nelson Bend Control Structure</a:t>
            </a:r>
          </a:p>
          <a:p>
            <a:pPr marL="342900" indent="-342900">
              <a:buFont typeface="Arial" panose="020B0604020202020204" pitchFamily="34" charset="0"/>
              <a:buChar char="•"/>
            </a:pPr>
            <a:r>
              <a:rPr lang="en-US" dirty="0">
                <a:solidFill>
                  <a:schemeClr val="accent4">
                    <a:lumMod val="40000"/>
                    <a:lumOff val="60000"/>
                  </a:schemeClr>
                </a:solidFill>
              </a:rPr>
              <a:t>Controlled access on Goose Club at former breach locations </a:t>
            </a:r>
          </a:p>
        </p:txBody>
      </p:sp>
    </p:spTree>
    <p:extLst>
      <p:ext uri="{BB962C8B-B14F-4D97-AF65-F5344CB8AC3E}">
        <p14:creationId xmlns:p14="http://schemas.microsoft.com/office/powerpoint/2010/main" val="1428043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83677-D6B0-4E33-8281-E2615736198D}"/>
              </a:ext>
            </a:extLst>
          </p:cNvPr>
          <p:cNvPicPr>
            <a:picLocks noChangeAspect="1"/>
          </p:cNvPicPr>
          <p:nvPr/>
        </p:nvPicPr>
        <p:blipFill>
          <a:blip r:embed="rId2"/>
          <a:stretch>
            <a:fillRect/>
          </a:stretch>
        </p:blipFill>
        <p:spPr>
          <a:xfrm>
            <a:off x="-300172" y="-548640"/>
            <a:ext cx="12583693" cy="8448627"/>
          </a:xfrm>
          <a:prstGeom prst="rect">
            <a:avLst/>
          </a:prstGeom>
        </p:spPr>
      </p:pic>
      <p:sp>
        <p:nvSpPr>
          <p:cNvPr id="2" name="Title 1">
            <a:extLst>
              <a:ext uri="{FF2B5EF4-FFF2-40B4-BE49-F238E27FC236}">
                <a16:creationId xmlns:a16="http://schemas.microsoft.com/office/drawing/2014/main" id="{DBC541A7-7A02-44DB-BCEA-5ED4F1D376CE}"/>
              </a:ext>
            </a:extLst>
          </p:cNvPr>
          <p:cNvSpPr>
            <a:spLocks noGrp="1"/>
          </p:cNvSpPr>
          <p:nvPr>
            <p:ph type="ctrTitle"/>
          </p:nvPr>
        </p:nvSpPr>
        <p:spPr/>
        <p:txBody>
          <a:bodyPr/>
          <a:lstStyle/>
          <a:p>
            <a:r>
              <a:rPr lang="en-US" b="1" dirty="0">
                <a:solidFill>
                  <a:schemeClr val="bg1">
                    <a:lumMod val="95000"/>
                  </a:schemeClr>
                </a:solidFill>
                <a:effectLst>
                  <a:outerShdw blurRad="38100" dist="38100" dir="2700000" algn="tl">
                    <a:srgbClr val="000000">
                      <a:alpha val="43137"/>
                    </a:srgbClr>
                  </a:outerShdw>
                </a:effectLst>
              </a:rPr>
              <a:t>Increased Connectivity from West Borrow Canal</a:t>
            </a:r>
          </a:p>
        </p:txBody>
      </p:sp>
      <p:sp>
        <p:nvSpPr>
          <p:cNvPr id="3" name="Subtitle 2">
            <a:extLst>
              <a:ext uri="{FF2B5EF4-FFF2-40B4-BE49-F238E27FC236}">
                <a16:creationId xmlns:a16="http://schemas.microsoft.com/office/drawing/2014/main" id="{3D31C383-EA2D-41CE-BA0E-F63E2C1C7AB3}"/>
              </a:ext>
            </a:extLst>
          </p:cNvPr>
          <p:cNvSpPr>
            <a:spLocks noGrp="1"/>
          </p:cNvSpPr>
          <p:nvPr>
            <p:ph type="subTitle" idx="1"/>
          </p:nvPr>
        </p:nvSpPr>
        <p:spPr>
          <a:xfrm>
            <a:off x="1828800" y="4760278"/>
            <a:ext cx="9144000" cy="1655762"/>
          </a:xfrm>
        </p:spPr>
        <p:txBody>
          <a:bodyPr/>
          <a:lstStyle/>
          <a:p>
            <a:pPr marL="342900" indent="-342900" algn="l">
              <a:buFont typeface="Arial" panose="020B0604020202020204" pitchFamily="34" charset="0"/>
              <a:buChar char="•"/>
            </a:pPr>
            <a:r>
              <a:rPr lang="en-US" u="sng" dirty="0">
                <a:solidFill>
                  <a:schemeClr val="accent4">
                    <a:lumMod val="20000"/>
                    <a:lumOff val="80000"/>
                  </a:schemeClr>
                </a:solidFill>
              </a:rPr>
              <a:t>Passive Connection: </a:t>
            </a:r>
            <a:r>
              <a:rPr lang="en-US" dirty="0">
                <a:solidFill>
                  <a:schemeClr val="accent4">
                    <a:lumMod val="20000"/>
                    <a:lumOff val="80000"/>
                  </a:schemeClr>
                </a:solidFill>
              </a:rPr>
              <a:t>degrade berm to increase volitional passage</a:t>
            </a:r>
            <a:endParaRPr lang="en-US" u="sng" dirty="0">
              <a:solidFill>
                <a:schemeClr val="accent4">
                  <a:lumMod val="20000"/>
                  <a:lumOff val="80000"/>
                </a:schemeClr>
              </a:solidFill>
            </a:endParaRPr>
          </a:p>
          <a:p>
            <a:pPr marL="342900" indent="-342900" algn="l">
              <a:buFont typeface="Arial" panose="020B0604020202020204" pitchFamily="34" charset="0"/>
              <a:buChar char="•"/>
            </a:pPr>
            <a:r>
              <a:rPr lang="en-US" u="sng" dirty="0">
                <a:solidFill>
                  <a:schemeClr val="accent4">
                    <a:lumMod val="20000"/>
                    <a:lumOff val="80000"/>
                  </a:schemeClr>
                </a:solidFill>
              </a:rPr>
              <a:t>Controlled Drainage</a:t>
            </a:r>
            <a:r>
              <a:rPr lang="en-US" dirty="0">
                <a:solidFill>
                  <a:schemeClr val="accent4">
                    <a:lumMod val="20000"/>
                    <a:lumOff val="80000"/>
                  </a:schemeClr>
                </a:solidFill>
              </a:rPr>
              <a:t>: </a:t>
            </a:r>
            <a:r>
              <a:rPr lang="en-US"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design and install control structures to give more flexibility and allow for agricultural production</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4010298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6D6B3-EF1E-4301-BCDF-C4B811E4D742}"/>
              </a:ext>
            </a:extLst>
          </p:cNvPr>
          <p:cNvPicPr>
            <a:picLocks noChangeAspect="1"/>
          </p:cNvPicPr>
          <p:nvPr/>
        </p:nvPicPr>
        <p:blipFill>
          <a:blip r:embed="rId2"/>
          <a:stretch>
            <a:fillRect/>
          </a:stretch>
        </p:blipFill>
        <p:spPr>
          <a:xfrm>
            <a:off x="-1836725" y="0"/>
            <a:ext cx="14129226" cy="6858000"/>
          </a:xfrm>
          <a:prstGeom prst="rect">
            <a:avLst/>
          </a:prstGeom>
        </p:spPr>
      </p:pic>
      <p:sp>
        <p:nvSpPr>
          <p:cNvPr id="2" name="Title 1">
            <a:extLst>
              <a:ext uri="{FF2B5EF4-FFF2-40B4-BE49-F238E27FC236}">
                <a16:creationId xmlns:a16="http://schemas.microsoft.com/office/drawing/2014/main" id="{F572FBFD-3ACB-4AD6-8446-1DDBC034FCC9}"/>
              </a:ext>
            </a:extLst>
          </p:cNvPr>
          <p:cNvSpPr>
            <a:spLocks noGrp="1"/>
          </p:cNvSpPr>
          <p:nvPr>
            <p:ph type="ctrTitle"/>
          </p:nvPr>
        </p:nvSpPr>
        <p:spPr>
          <a:xfrm>
            <a:off x="427382" y="1729408"/>
            <a:ext cx="9962322" cy="1542015"/>
          </a:xfrm>
        </p:spPr>
        <p:txBody>
          <a:bodyPr>
            <a:normAutofit/>
          </a:bodyPr>
          <a:lstStyle/>
          <a:p>
            <a:r>
              <a:rPr lang="en-US" b="1" dirty="0">
                <a:solidFill>
                  <a:schemeClr val="bg1">
                    <a:lumMod val="85000"/>
                  </a:schemeClr>
                </a:solidFill>
                <a:effectLst>
                  <a:outerShdw blurRad="38100" dist="38100" dir="2700000" algn="tl">
                    <a:srgbClr val="000000">
                      <a:alpha val="43137"/>
                    </a:srgbClr>
                  </a:outerShdw>
                </a:effectLst>
              </a:rPr>
              <a:t>Discussion</a:t>
            </a:r>
          </a:p>
        </p:txBody>
      </p:sp>
    </p:spTree>
    <p:extLst>
      <p:ext uri="{BB962C8B-B14F-4D97-AF65-F5344CB8AC3E}">
        <p14:creationId xmlns:p14="http://schemas.microsoft.com/office/powerpoint/2010/main" val="233409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6D6B3-EF1E-4301-BCDF-C4B811E4D742}"/>
              </a:ext>
            </a:extLst>
          </p:cNvPr>
          <p:cNvPicPr>
            <a:picLocks noChangeAspect="1"/>
          </p:cNvPicPr>
          <p:nvPr/>
        </p:nvPicPr>
        <p:blipFill>
          <a:blip r:embed="rId2"/>
          <a:stretch>
            <a:fillRect/>
          </a:stretch>
        </p:blipFill>
        <p:spPr>
          <a:xfrm>
            <a:off x="-1836725" y="0"/>
            <a:ext cx="14129226" cy="6858000"/>
          </a:xfrm>
          <a:prstGeom prst="rect">
            <a:avLst/>
          </a:prstGeom>
        </p:spPr>
      </p:pic>
      <p:sp>
        <p:nvSpPr>
          <p:cNvPr id="2" name="Title 1">
            <a:extLst>
              <a:ext uri="{FF2B5EF4-FFF2-40B4-BE49-F238E27FC236}">
                <a16:creationId xmlns:a16="http://schemas.microsoft.com/office/drawing/2014/main" id="{F572FBFD-3ACB-4AD6-8446-1DDBC034FCC9}"/>
              </a:ext>
            </a:extLst>
          </p:cNvPr>
          <p:cNvSpPr>
            <a:spLocks noGrp="1"/>
          </p:cNvSpPr>
          <p:nvPr>
            <p:ph type="ctrTitle"/>
          </p:nvPr>
        </p:nvSpPr>
        <p:spPr>
          <a:xfrm>
            <a:off x="427382" y="1729408"/>
            <a:ext cx="9962322" cy="1542015"/>
          </a:xfrm>
        </p:spPr>
        <p:txBody>
          <a:bodyPr>
            <a:normAutofit/>
          </a:bodyPr>
          <a:lstStyle/>
          <a:p>
            <a:r>
              <a:rPr lang="en-US" b="1" dirty="0">
                <a:solidFill>
                  <a:schemeClr val="bg1">
                    <a:lumMod val="85000"/>
                  </a:schemeClr>
                </a:solidFill>
                <a:effectLst>
                  <a:outerShdw blurRad="38100" dist="38100" dir="2700000" algn="tl">
                    <a:srgbClr val="000000">
                      <a:alpha val="43137"/>
                    </a:srgbClr>
                  </a:outerShdw>
                </a:effectLst>
              </a:rPr>
              <a:t>Next Steps</a:t>
            </a:r>
          </a:p>
        </p:txBody>
      </p:sp>
    </p:spTree>
    <p:extLst>
      <p:ext uri="{BB962C8B-B14F-4D97-AF65-F5344CB8AC3E}">
        <p14:creationId xmlns:p14="http://schemas.microsoft.com/office/powerpoint/2010/main" val="2173047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04D-94C0-41FB-8173-248B47BD0AC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Project Timeline</a:t>
            </a:r>
          </a:p>
        </p:txBody>
      </p:sp>
      <p:graphicFrame>
        <p:nvGraphicFramePr>
          <p:cNvPr id="4" name="Content Placeholder 3">
            <a:extLst>
              <a:ext uri="{FF2B5EF4-FFF2-40B4-BE49-F238E27FC236}">
                <a16:creationId xmlns:a16="http://schemas.microsoft.com/office/drawing/2014/main" id="{4CAEEBE7-94A0-4E2F-A88A-F2F8D8C084D1}"/>
              </a:ext>
            </a:extLst>
          </p:cNvPr>
          <p:cNvGraphicFramePr>
            <a:graphicFrameLocks noGrp="1"/>
          </p:cNvGraphicFramePr>
          <p:nvPr>
            <p:ph idx="1"/>
          </p:nvPr>
        </p:nvGraphicFramePr>
        <p:xfrm>
          <a:off x="838200" y="155752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9A61DF3-4747-40CA-A5D7-F154AFBE585E}"/>
              </a:ext>
            </a:extLst>
          </p:cNvPr>
          <p:cNvSpPr txBox="1"/>
          <p:nvPr/>
        </p:nvSpPr>
        <p:spPr>
          <a:xfrm>
            <a:off x="1091953" y="5908861"/>
            <a:ext cx="61255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 be rescheduling information sessions</a:t>
            </a:r>
          </a:p>
        </p:txBody>
      </p:sp>
    </p:spTree>
    <p:extLst>
      <p:ext uri="{BB962C8B-B14F-4D97-AF65-F5344CB8AC3E}">
        <p14:creationId xmlns:p14="http://schemas.microsoft.com/office/powerpoint/2010/main" val="177465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3C9C-53BA-4184-8E6C-FB8AAC9E5C8C}"/>
              </a:ext>
            </a:extLst>
          </p:cNvPr>
          <p:cNvSpPr>
            <a:spLocks noGrp="1"/>
          </p:cNvSpPr>
          <p:nvPr>
            <p:ph type="title"/>
          </p:nvPr>
        </p:nvSpPr>
        <p:spPr/>
        <p:txBody>
          <a:bodyPr/>
          <a:lstStyle/>
          <a:p>
            <a:r>
              <a:rPr lang="en-US" dirty="0"/>
              <a:t>Extra Slides for Reference?</a:t>
            </a:r>
          </a:p>
        </p:txBody>
      </p:sp>
    </p:spTree>
    <p:extLst>
      <p:ext uri="{BB962C8B-B14F-4D97-AF65-F5344CB8AC3E}">
        <p14:creationId xmlns:p14="http://schemas.microsoft.com/office/powerpoint/2010/main" val="404166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A29B9-B5F5-4335-A407-B84B38718221}"/>
              </a:ext>
            </a:extLst>
          </p:cNvPr>
          <p:cNvPicPr>
            <a:picLocks noChangeAspect="1"/>
          </p:cNvPicPr>
          <p:nvPr/>
        </p:nvPicPr>
        <p:blipFill rotWithShape="1">
          <a:blip r:embed="rId2"/>
          <a:srcRect l="12318" t="19463" r="10263" b="6774"/>
          <a:stretch/>
        </p:blipFill>
        <p:spPr>
          <a:xfrm>
            <a:off x="154857" y="154858"/>
            <a:ext cx="10286031" cy="6533536"/>
          </a:xfrm>
          <a:prstGeom prst="rect">
            <a:avLst/>
          </a:prstGeom>
        </p:spPr>
      </p:pic>
      <p:sp>
        <p:nvSpPr>
          <p:cNvPr id="4" name="TextBox 3">
            <a:extLst>
              <a:ext uri="{FF2B5EF4-FFF2-40B4-BE49-F238E27FC236}">
                <a16:creationId xmlns:a16="http://schemas.microsoft.com/office/drawing/2014/main" id="{D8AFD242-2E45-43F7-A35B-82B9060640A5}"/>
              </a:ext>
            </a:extLst>
          </p:cNvPr>
          <p:cNvSpPr txBox="1"/>
          <p:nvPr/>
        </p:nvSpPr>
        <p:spPr>
          <a:xfrm>
            <a:off x="8384876" y="574336"/>
            <a:ext cx="3391826" cy="2585323"/>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D6D"/>
                </a:solidFill>
                <a:effectLst/>
                <a:uLnTx/>
                <a:uFillTx/>
                <a:latin typeface="Calibri" panose="020F0502020204030204"/>
                <a:ea typeface="+mn-ea"/>
                <a:cs typeface="+mn-cs"/>
              </a:rPr>
              <a:t>Nelson Slough Wildlife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Floodplain Bench Grading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Proposed in FRCMP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Not a preferred approach in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due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Land tenure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Expense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Durability (sediment dynamics)</a:t>
            </a:r>
          </a:p>
        </p:txBody>
      </p:sp>
    </p:spTree>
    <p:extLst>
      <p:ext uri="{BB962C8B-B14F-4D97-AF65-F5344CB8AC3E}">
        <p14:creationId xmlns:p14="http://schemas.microsoft.com/office/powerpoint/2010/main" val="34367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C2CE-896D-4E02-8BA2-55794AEB367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Workshop Objective</a:t>
            </a:r>
          </a:p>
        </p:txBody>
      </p:sp>
      <p:sp>
        <p:nvSpPr>
          <p:cNvPr id="3" name="Content Placeholder 2">
            <a:extLst>
              <a:ext uri="{FF2B5EF4-FFF2-40B4-BE49-F238E27FC236}">
                <a16:creationId xmlns:a16="http://schemas.microsoft.com/office/drawing/2014/main" id="{F8088ADF-1BE8-4AE1-BAB4-59DA0CCA7E27}"/>
              </a:ext>
            </a:extLst>
          </p:cNvPr>
          <p:cNvSpPr>
            <a:spLocks noGrp="1"/>
          </p:cNvSpPr>
          <p:nvPr>
            <p:ph idx="1"/>
          </p:nvPr>
        </p:nvSpPr>
        <p:spPr/>
        <p:txBody>
          <a:bodyPr/>
          <a:lstStyle/>
          <a:p>
            <a:r>
              <a:rPr lang="en-US" b="0" i="0" dirty="0">
                <a:solidFill>
                  <a:srgbClr val="4B4F58"/>
                </a:solidFill>
                <a:effectLst/>
                <a:latin typeface="-apple-system"/>
              </a:rPr>
              <a:t> </a:t>
            </a:r>
            <a:r>
              <a:rPr lang="en-US" sz="2800" dirty="0">
                <a:effectLst/>
                <a:latin typeface="Arial" panose="020B0604020202020204" pitchFamily="34" charset="0"/>
                <a:ea typeface="Times New Roman" panose="02020603050405020304" pitchFamily="18" charset="0"/>
              </a:rPr>
              <a:t>Solicit input on conceptual fish habitat management plan alternatives for</a:t>
            </a:r>
            <a:r>
              <a:rPr lang="en-US" sz="2800" b="1" dirty="0">
                <a:effectLst/>
                <a:latin typeface="Arial" panose="020B0604020202020204" pitchFamily="34" charset="0"/>
                <a:ea typeface="Times New Roman" panose="02020603050405020304" pitchFamily="18" charset="0"/>
              </a:rPr>
              <a:t> </a:t>
            </a:r>
            <a:r>
              <a:rPr lang="en-US" sz="2800" dirty="0">
                <a:effectLst/>
                <a:latin typeface="Arial" panose="020B0604020202020204" pitchFamily="34" charset="0"/>
                <a:ea typeface="Times New Roman" panose="02020603050405020304" pitchFamily="18" charset="0"/>
              </a:rPr>
              <a:t>the Lower Sutter Bypass.</a:t>
            </a:r>
            <a:endParaRPr lang="en-US" dirty="0"/>
          </a:p>
        </p:txBody>
      </p:sp>
    </p:spTree>
    <p:extLst>
      <p:ext uri="{BB962C8B-B14F-4D97-AF65-F5344CB8AC3E}">
        <p14:creationId xmlns:p14="http://schemas.microsoft.com/office/powerpoint/2010/main" val="2425064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8343F-F8A3-406D-A095-B7D97F68A0FF}"/>
              </a:ext>
            </a:extLst>
          </p:cNvPr>
          <p:cNvPicPr>
            <a:picLocks noChangeAspect="1"/>
          </p:cNvPicPr>
          <p:nvPr/>
        </p:nvPicPr>
        <p:blipFill rotWithShape="1">
          <a:blip r:embed="rId2"/>
          <a:srcRect l="13680" t="18817" r="10837" b="7419"/>
          <a:stretch/>
        </p:blipFill>
        <p:spPr>
          <a:xfrm>
            <a:off x="125361" y="81117"/>
            <a:ext cx="10183762" cy="6634436"/>
          </a:xfrm>
          <a:prstGeom prst="rect">
            <a:avLst/>
          </a:prstGeom>
        </p:spPr>
      </p:pic>
      <p:sp>
        <p:nvSpPr>
          <p:cNvPr id="4" name="TextBox 3">
            <a:extLst>
              <a:ext uri="{FF2B5EF4-FFF2-40B4-BE49-F238E27FC236}">
                <a16:creationId xmlns:a16="http://schemas.microsoft.com/office/drawing/2014/main" id="{34D68D1D-74D8-4147-91AE-60877327A676}"/>
              </a:ext>
            </a:extLst>
          </p:cNvPr>
          <p:cNvSpPr txBox="1"/>
          <p:nvPr/>
        </p:nvSpPr>
        <p:spPr>
          <a:xfrm>
            <a:off x="7441721" y="3242774"/>
            <a:ext cx="4365234" cy="1200329"/>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D6D"/>
                </a:solidFill>
                <a:effectLst/>
                <a:uLnTx/>
                <a:uFillTx/>
                <a:latin typeface="Calibri" panose="020F0502020204030204"/>
                <a:ea typeface="+mn-ea"/>
                <a:cs typeface="+mn-cs"/>
              </a:rPr>
              <a:t>Freeboard in the Project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For a 1-in-200 AEP: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Levee freeboard typically ranges from 4 to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D6D"/>
                </a:solidFill>
                <a:effectLst/>
                <a:uLnTx/>
                <a:uFillTx/>
                <a:latin typeface="Calibri" panose="020F0502020204030204"/>
                <a:ea typeface="+mn-ea"/>
                <a:cs typeface="+mn-cs"/>
              </a:rPr>
              <a:t>Top-of-Levee drops at confluence</a:t>
            </a:r>
          </a:p>
        </p:txBody>
      </p:sp>
    </p:spTree>
    <p:extLst>
      <p:ext uri="{BB962C8B-B14F-4D97-AF65-F5344CB8AC3E}">
        <p14:creationId xmlns:p14="http://schemas.microsoft.com/office/powerpoint/2010/main" val="196937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84C72-0432-4373-8C42-2A96A2DFD7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865"/>
            <a:ext cx="12427913" cy="7197709"/>
          </a:xfrm>
          <a:prstGeom prst="rect">
            <a:avLst/>
          </a:prstGeom>
        </p:spPr>
      </p:pic>
    </p:spTree>
    <p:extLst>
      <p:ext uri="{BB962C8B-B14F-4D97-AF65-F5344CB8AC3E}">
        <p14:creationId xmlns:p14="http://schemas.microsoft.com/office/powerpoint/2010/main" val="2535342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2A1AAE2-5C93-4D0A-B288-258CF769F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07978" cy="7244080"/>
          </a:xfrm>
          <a:prstGeom prst="rect">
            <a:avLst/>
          </a:prstGeom>
        </p:spPr>
      </p:pic>
    </p:spTree>
    <p:extLst>
      <p:ext uri="{BB962C8B-B14F-4D97-AF65-F5344CB8AC3E}">
        <p14:creationId xmlns:p14="http://schemas.microsoft.com/office/powerpoint/2010/main" val="2449436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ap&#10;&#10;Description automatically generated">
            <a:extLst>
              <a:ext uri="{FF2B5EF4-FFF2-40B4-BE49-F238E27FC236}">
                <a16:creationId xmlns:a16="http://schemas.microsoft.com/office/drawing/2014/main" id="{852F3ACD-8996-4031-AFE3-53F6D9A7046A}"/>
              </a:ext>
            </a:extLst>
          </p:cNvPr>
          <p:cNvPicPr>
            <a:picLocks noChangeAspect="1"/>
          </p:cNvPicPr>
          <p:nvPr/>
        </p:nvPicPr>
        <p:blipFill rotWithShape="1">
          <a:blip r:embed="rId2">
            <a:extLst>
              <a:ext uri="{28A0092B-C50C-407E-A947-70E740481C1C}">
                <a14:useLocalDpi xmlns:a14="http://schemas.microsoft.com/office/drawing/2010/main" val="0"/>
              </a:ext>
            </a:extLst>
          </a:blip>
          <a:srcRect t="2473" b="562"/>
          <a:stretch/>
        </p:blipFill>
        <p:spPr>
          <a:xfrm>
            <a:off x="-1504" y="1282"/>
            <a:ext cx="12191980" cy="6856718"/>
          </a:xfrm>
          <a:prstGeom prst="rect">
            <a:avLst/>
          </a:prstGeom>
        </p:spPr>
      </p:pic>
    </p:spTree>
    <p:extLst>
      <p:ext uri="{BB962C8B-B14F-4D97-AF65-F5344CB8AC3E}">
        <p14:creationId xmlns:p14="http://schemas.microsoft.com/office/powerpoint/2010/main" val="1509300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AD0DC2C-E917-4C64-811C-D0688E8CA420}"/>
              </a:ext>
            </a:extLst>
          </p:cNvPr>
          <p:cNvPicPr>
            <a:picLocks noChangeAspect="1"/>
          </p:cNvPicPr>
          <p:nvPr/>
        </p:nvPicPr>
        <p:blipFill rotWithShape="1">
          <a:blip r:embed="rId2">
            <a:extLst>
              <a:ext uri="{28A0092B-C50C-407E-A947-70E740481C1C}">
                <a14:useLocalDpi xmlns:a14="http://schemas.microsoft.com/office/drawing/2010/main" val="0"/>
              </a:ext>
            </a:extLst>
          </a:blip>
          <a:srcRect t="588" r="-1" b="6631"/>
          <a:stretch/>
        </p:blipFill>
        <p:spPr>
          <a:xfrm>
            <a:off x="321733" y="321733"/>
            <a:ext cx="11548534" cy="6214534"/>
          </a:xfrm>
          <a:prstGeom prst="rect">
            <a:avLst/>
          </a:prstGeom>
        </p:spPr>
      </p:pic>
    </p:spTree>
    <p:extLst>
      <p:ext uri="{BB962C8B-B14F-4D97-AF65-F5344CB8AC3E}">
        <p14:creationId xmlns:p14="http://schemas.microsoft.com/office/powerpoint/2010/main" val="96906081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6D6B3-EF1E-4301-BCDF-C4B811E4D742}"/>
              </a:ext>
            </a:extLst>
          </p:cNvPr>
          <p:cNvPicPr>
            <a:picLocks noChangeAspect="1"/>
          </p:cNvPicPr>
          <p:nvPr/>
        </p:nvPicPr>
        <p:blipFill>
          <a:blip r:embed="rId2"/>
          <a:stretch>
            <a:fillRect/>
          </a:stretch>
        </p:blipFill>
        <p:spPr>
          <a:xfrm>
            <a:off x="-1836725" y="0"/>
            <a:ext cx="14129226" cy="6858000"/>
          </a:xfrm>
          <a:prstGeom prst="rect">
            <a:avLst/>
          </a:prstGeom>
        </p:spPr>
      </p:pic>
      <p:sp>
        <p:nvSpPr>
          <p:cNvPr id="2" name="Title 1">
            <a:extLst>
              <a:ext uri="{FF2B5EF4-FFF2-40B4-BE49-F238E27FC236}">
                <a16:creationId xmlns:a16="http://schemas.microsoft.com/office/drawing/2014/main" id="{F572FBFD-3ACB-4AD6-8446-1DDBC034FCC9}"/>
              </a:ext>
            </a:extLst>
          </p:cNvPr>
          <p:cNvSpPr>
            <a:spLocks noGrp="1"/>
          </p:cNvSpPr>
          <p:nvPr>
            <p:ph type="ctrTitle"/>
          </p:nvPr>
        </p:nvSpPr>
        <p:spPr>
          <a:xfrm>
            <a:off x="427382" y="1729408"/>
            <a:ext cx="9962322" cy="1542015"/>
          </a:xfrm>
        </p:spPr>
        <p:txBody>
          <a:bodyPr>
            <a:normAutofit/>
          </a:bodyPr>
          <a:lstStyle/>
          <a:p>
            <a:r>
              <a:rPr lang="en-US" b="1" dirty="0">
                <a:solidFill>
                  <a:schemeClr val="bg1">
                    <a:lumMod val="85000"/>
                  </a:schemeClr>
                </a:solidFill>
                <a:effectLst>
                  <a:outerShdw blurRad="38100" dist="38100" dir="2700000" algn="tl">
                    <a:srgbClr val="000000">
                      <a:alpha val="43137"/>
                    </a:srgbClr>
                  </a:outerShdw>
                </a:effectLst>
              </a:rPr>
              <a:t>Project Update and Objectives</a:t>
            </a:r>
          </a:p>
        </p:txBody>
      </p:sp>
    </p:spTree>
    <p:extLst>
      <p:ext uri="{BB962C8B-B14F-4D97-AF65-F5344CB8AC3E}">
        <p14:creationId xmlns:p14="http://schemas.microsoft.com/office/powerpoint/2010/main" val="3002157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04D-94C0-41FB-8173-248B47BD0AC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Project Activity</a:t>
            </a:r>
          </a:p>
        </p:txBody>
      </p:sp>
      <p:graphicFrame>
        <p:nvGraphicFramePr>
          <p:cNvPr id="4" name="Content Placeholder 3">
            <a:extLst>
              <a:ext uri="{FF2B5EF4-FFF2-40B4-BE49-F238E27FC236}">
                <a16:creationId xmlns:a16="http://schemas.microsoft.com/office/drawing/2014/main" id="{4CAEEBE7-94A0-4E2F-A88A-F2F8D8C084D1}"/>
              </a:ext>
            </a:extLst>
          </p:cNvPr>
          <p:cNvGraphicFramePr>
            <a:graphicFrameLocks noGrp="1"/>
          </p:cNvGraphicFramePr>
          <p:nvPr>
            <p:ph idx="1"/>
            <p:extLst>
              <p:ext uri="{D42A27DB-BD31-4B8C-83A1-F6EECF244321}">
                <p14:modId xmlns:p14="http://schemas.microsoft.com/office/powerpoint/2010/main" val="25665143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480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04D-94C0-41FB-8173-248B47BD0AC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Project Activity</a:t>
            </a:r>
          </a:p>
        </p:txBody>
      </p:sp>
      <p:graphicFrame>
        <p:nvGraphicFramePr>
          <p:cNvPr id="4" name="Content Placeholder 3">
            <a:extLst>
              <a:ext uri="{FF2B5EF4-FFF2-40B4-BE49-F238E27FC236}">
                <a16:creationId xmlns:a16="http://schemas.microsoft.com/office/drawing/2014/main" id="{4CAEEBE7-94A0-4E2F-A88A-F2F8D8C084D1}"/>
              </a:ext>
            </a:extLst>
          </p:cNvPr>
          <p:cNvGraphicFramePr>
            <a:graphicFrameLocks noGrp="1"/>
          </p:cNvGraphicFramePr>
          <p:nvPr>
            <p:ph idx="1"/>
            <p:extLst>
              <p:ext uri="{D42A27DB-BD31-4B8C-83A1-F6EECF244321}">
                <p14:modId xmlns:p14="http://schemas.microsoft.com/office/powerpoint/2010/main" val="2814531959"/>
              </p:ext>
            </p:extLst>
          </p:nvPr>
        </p:nvGraphicFramePr>
        <p:xfrm>
          <a:off x="838200" y="1509204"/>
          <a:ext cx="10515600" cy="4983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9623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04D-94C0-41FB-8173-248B47BD0AC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Project Activity</a:t>
            </a:r>
          </a:p>
        </p:txBody>
      </p:sp>
      <p:graphicFrame>
        <p:nvGraphicFramePr>
          <p:cNvPr id="4" name="Content Placeholder 3">
            <a:extLst>
              <a:ext uri="{FF2B5EF4-FFF2-40B4-BE49-F238E27FC236}">
                <a16:creationId xmlns:a16="http://schemas.microsoft.com/office/drawing/2014/main" id="{4CAEEBE7-94A0-4E2F-A88A-F2F8D8C084D1}"/>
              </a:ext>
            </a:extLst>
          </p:cNvPr>
          <p:cNvGraphicFramePr>
            <a:graphicFrameLocks noGrp="1"/>
          </p:cNvGraphicFramePr>
          <p:nvPr>
            <p:ph idx="1"/>
            <p:extLst>
              <p:ext uri="{D42A27DB-BD31-4B8C-83A1-F6EECF244321}">
                <p14:modId xmlns:p14="http://schemas.microsoft.com/office/powerpoint/2010/main" val="2558424858"/>
              </p:ext>
            </p:extLst>
          </p:nvPr>
        </p:nvGraphicFramePr>
        <p:xfrm>
          <a:off x="838200" y="1605846"/>
          <a:ext cx="10515600" cy="4700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950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04D-94C0-41FB-8173-248B47BD0AC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Project Activity</a:t>
            </a:r>
          </a:p>
        </p:txBody>
      </p:sp>
      <p:graphicFrame>
        <p:nvGraphicFramePr>
          <p:cNvPr id="4" name="Content Placeholder 3">
            <a:extLst>
              <a:ext uri="{FF2B5EF4-FFF2-40B4-BE49-F238E27FC236}">
                <a16:creationId xmlns:a16="http://schemas.microsoft.com/office/drawing/2014/main" id="{4CAEEBE7-94A0-4E2F-A88A-F2F8D8C084D1}"/>
              </a:ext>
            </a:extLst>
          </p:cNvPr>
          <p:cNvGraphicFramePr>
            <a:graphicFrameLocks noGrp="1"/>
          </p:cNvGraphicFramePr>
          <p:nvPr>
            <p:ph idx="1"/>
            <p:extLst>
              <p:ext uri="{D42A27DB-BD31-4B8C-83A1-F6EECF244321}">
                <p14:modId xmlns:p14="http://schemas.microsoft.com/office/powerpoint/2010/main" val="2843212754"/>
              </p:ext>
            </p:extLst>
          </p:nvPr>
        </p:nvGraphicFramePr>
        <p:xfrm>
          <a:off x="838200" y="155752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032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C2CE-896D-4E02-8BA2-55794AEB367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Fundamental Objective</a:t>
            </a:r>
          </a:p>
        </p:txBody>
      </p:sp>
      <p:sp>
        <p:nvSpPr>
          <p:cNvPr id="3" name="Content Placeholder 2">
            <a:extLst>
              <a:ext uri="{FF2B5EF4-FFF2-40B4-BE49-F238E27FC236}">
                <a16:creationId xmlns:a16="http://schemas.microsoft.com/office/drawing/2014/main" id="{F8088ADF-1BE8-4AE1-BAB4-59DA0CCA7E27}"/>
              </a:ext>
            </a:extLst>
          </p:cNvPr>
          <p:cNvSpPr>
            <a:spLocks noGrp="1"/>
          </p:cNvSpPr>
          <p:nvPr>
            <p:ph idx="1"/>
          </p:nvPr>
        </p:nvSpPr>
        <p:spPr/>
        <p:txBody>
          <a:bodyPr/>
          <a:lstStyle/>
          <a:p>
            <a:r>
              <a:rPr lang="en-US" dirty="0"/>
              <a:t>Increase the ecological functions of the Lower Sutter Bypass to benefit anadromous fishes and other species of conservation concern while maintaining agricultural viability and flood conveyance. </a:t>
            </a:r>
          </a:p>
          <a:p>
            <a:pPr marL="0" indent="0">
              <a:buNone/>
            </a:pPr>
            <a:endParaRPr lang="en-US" dirty="0"/>
          </a:p>
        </p:txBody>
      </p:sp>
    </p:spTree>
    <p:extLst>
      <p:ext uri="{BB962C8B-B14F-4D97-AF65-F5344CB8AC3E}">
        <p14:creationId xmlns:p14="http://schemas.microsoft.com/office/powerpoint/2010/main" val="949240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iver Partners 2020">
      <a:dk1>
        <a:srgbClr val="1B3D6D"/>
      </a:dk1>
      <a:lt1>
        <a:srgbClr val="FFFFFF"/>
      </a:lt1>
      <a:dk2>
        <a:srgbClr val="09713D"/>
      </a:dk2>
      <a:lt2>
        <a:srgbClr val="D6D5DA"/>
      </a:lt2>
      <a:accent1>
        <a:srgbClr val="325298"/>
      </a:accent1>
      <a:accent2>
        <a:srgbClr val="84AF40"/>
      </a:accent2>
      <a:accent3>
        <a:srgbClr val="ACC6E2"/>
      </a:accent3>
      <a:accent4>
        <a:srgbClr val="D9BB27"/>
      </a:accent4>
      <a:accent5>
        <a:srgbClr val="6B6E52"/>
      </a:accent5>
      <a:accent6>
        <a:srgbClr val="636466"/>
      </a:accent6>
      <a:hlink>
        <a:srgbClr val="325298"/>
      </a:hlink>
      <a:folHlink>
        <a:srgbClr val="0971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7E184FA3526A42B9BD1D300B514F92" ma:contentTypeVersion="16" ma:contentTypeDescription="Create a new document." ma:contentTypeScope="" ma:versionID="133f244f720c877574189cbed659537c">
  <xsd:schema xmlns:xsd="http://www.w3.org/2001/XMLSchema" xmlns:xs="http://www.w3.org/2001/XMLSchema" xmlns:p="http://schemas.microsoft.com/office/2006/metadata/properties" xmlns:ns2="e45d535d-062c-4e7c-b4b3-7dcefbe65922" xmlns:ns3="a40332dd-c141-4eae-bb81-6e73b21f8072" targetNamespace="http://schemas.microsoft.com/office/2006/metadata/properties" ma:root="true" ma:fieldsID="d6d95225e0ee1995c0deb80a65c0a30b" ns2:_="" ns3:_="">
    <xsd:import namespace="e45d535d-062c-4e7c-b4b3-7dcefbe65922"/>
    <xsd:import namespace="a40332dd-c141-4eae-bb81-6e73b21f8072"/>
    <xsd:element name="properties">
      <xsd:complexType>
        <xsd:sequence>
          <xsd:element name="documentManagement">
            <xsd:complexType>
              <xsd:all>
                <xsd:element ref="ns2:i3454ea8ae5b453bb4647a240e1d487f" minOccurs="0"/>
                <xsd:element ref="ns2:Date" minOccurs="0"/>
                <xsd:element ref="ns3:TaxCatchAll" minOccurs="0"/>
                <xsd:element ref="ns2:Note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d535d-062c-4e7c-b4b3-7dcefbe65922" elementFormDefault="qualified">
    <xsd:import namespace="http://schemas.microsoft.com/office/2006/documentManagement/types"/>
    <xsd:import namespace="http://schemas.microsoft.com/office/infopath/2007/PartnerControls"/>
    <xsd:element name="i3454ea8ae5b453bb4647a240e1d487f" ma:index="8" nillable="true" ma:taxonomy="true" ma:internalName="i3454ea8ae5b453bb4647a240e1d487f" ma:taxonomyFieldName="Doc_x0020_type" ma:displayName="Doc type" ma:default="" ma:fieldId="{23454ea8-ae5b-453b-b464-7a240e1d487f}" ma:sspId="e80be9fd-7d33-42d9-96e3-1dda849964f3" ma:termSetId="f5171b5c-0443-41f8-9d5a-8d962e188642" ma:anchorId="d17cdc47-cf83-48ef-9dbb-5fcb7dc72ae5" ma:open="false" ma:isKeyword="false">
      <xsd:complexType>
        <xsd:sequence>
          <xsd:element ref="pc:Terms" minOccurs="0" maxOccurs="1"/>
        </xsd:sequence>
      </xsd:complexType>
    </xsd:element>
    <xsd:element name="Date" ma:index="9" nillable="true" ma:displayName="Date" ma:format="DateOnly" ma:internalName="Date">
      <xsd:simpleType>
        <xsd:restriction base="dms:DateTime"/>
      </xsd:simpleType>
    </xsd:element>
    <xsd:element name="Notes" ma:index="12" nillable="true" ma:displayName="Notes" ma:format="Dropdown" ma:internalName="Notes">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0332dd-c141-4eae-bb81-6e73b21f8072"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bdd9708f-c767-4aff-80d6-38b1e8ed9065}" ma:internalName="TaxCatchAll" ma:showField="CatchAllData" ma:web="a40332dd-c141-4eae-bb81-6e73b21f807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3454ea8ae5b453bb4647a240e1d487f xmlns="e45d535d-062c-4e7c-b4b3-7dcefbe65922">
      <Terms xmlns="http://schemas.microsoft.com/office/infopath/2007/PartnerControls"/>
    </i3454ea8ae5b453bb4647a240e1d487f>
    <TaxCatchAll xmlns="a40332dd-c141-4eae-bb81-6e73b21f8072" xsi:nil="true"/>
    <Date xmlns="e45d535d-062c-4e7c-b4b3-7dcefbe65922" xsi:nil="true"/>
    <Notes xmlns="e45d535d-062c-4e7c-b4b3-7dcefbe65922" xsi:nil="true"/>
  </documentManagement>
</p:properties>
</file>

<file path=customXml/itemProps1.xml><?xml version="1.0" encoding="utf-8"?>
<ds:datastoreItem xmlns:ds="http://schemas.openxmlformats.org/officeDocument/2006/customXml" ds:itemID="{F0542676-8C82-4BCB-A88E-FD6F424263E0}">
  <ds:schemaRefs>
    <ds:schemaRef ds:uri="http://schemas.microsoft.com/sharepoint/v3/contenttype/forms"/>
  </ds:schemaRefs>
</ds:datastoreItem>
</file>

<file path=customXml/itemProps2.xml><?xml version="1.0" encoding="utf-8"?>
<ds:datastoreItem xmlns:ds="http://schemas.openxmlformats.org/officeDocument/2006/customXml" ds:itemID="{40B1F797-0DFD-4B66-951A-D26D7DAC4B00}"/>
</file>

<file path=customXml/itemProps3.xml><?xml version="1.0" encoding="utf-8"?>
<ds:datastoreItem xmlns:ds="http://schemas.openxmlformats.org/officeDocument/2006/customXml" ds:itemID="{0287E51B-63A2-48CC-86A1-250E5E05739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40332dd-c141-4eae-bb81-6e73b21f8072"/>
    <ds:schemaRef ds:uri="http://schemas.microsoft.com/office/infopath/2007/PartnerControls"/>
    <ds:schemaRef ds:uri="e45d535d-062c-4e7c-b4b3-7dcefbe6592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215</TotalTime>
  <Words>1009</Words>
  <Application>Microsoft Office PowerPoint</Application>
  <PresentationFormat>Widescreen</PresentationFormat>
  <Paragraphs>159</Paragraphs>
  <Slides>34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-apple-system</vt:lpstr>
      <vt:lpstr>Arial</vt:lpstr>
      <vt:lpstr>Calibri</vt:lpstr>
      <vt:lpstr>Calibri Light</vt:lpstr>
      <vt:lpstr>Office Theme</vt:lpstr>
      <vt:lpstr>1_Office Theme</vt:lpstr>
      <vt:lpstr>Lower Sutter Bypass Anadromous Fish Habitat Management Planning Project</vt:lpstr>
      <vt:lpstr>Agenda</vt:lpstr>
      <vt:lpstr>Workshop Objective</vt:lpstr>
      <vt:lpstr>Project Update and Objectives</vt:lpstr>
      <vt:lpstr>Project Activity</vt:lpstr>
      <vt:lpstr>Project Activity</vt:lpstr>
      <vt:lpstr>Project Activity</vt:lpstr>
      <vt:lpstr>Project Activity</vt:lpstr>
      <vt:lpstr>Fundamental Objective</vt:lpstr>
      <vt:lpstr>Means Objectives</vt:lpstr>
      <vt:lpstr>Existing Conditions</vt:lpstr>
      <vt:lpstr>Alternatives Identified to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Feather River Connection Alternatives</vt:lpstr>
      <vt:lpstr>Increased Connectivity from West Borrow Canal</vt:lpstr>
      <vt:lpstr>Discussion</vt:lpstr>
      <vt:lpstr>Next Steps</vt:lpstr>
      <vt:lpstr>Project Timeline</vt:lpstr>
      <vt:lpstr>Extra Slides for Reference?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Lower Sutter Bypass Anadromous Fish Habitat Management Planning Project</dc:title>
  <dc:creator>Helen Swagerty</dc:creator>
  <cp:lastModifiedBy>Helen Swagerty</cp:lastModifiedBy>
  <cp:revision>2</cp:revision>
  <dcterms:created xsi:type="dcterms:W3CDTF">2021-11-15T02:41:38Z</dcterms:created>
  <dcterms:modified xsi:type="dcterms:W3CDTF">2021-11-15T17:46:47Z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0x010100CE7E184FA3526A42B9BD1D300B514F92</vt:lpwstr>
  </property>
  <property fmtid="{D5CDD505-2E9C-101B-9397-08002B2CF9AE}" pid="3" name="Doc type">
    <vt:lpwstr/>
  </property>
</Properties>
</file>